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AE01-069C-4E88-A397-AC41AA8A222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04CB-C2BF-4283-AC40-A7FACD32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AE01-069C-4E88-A397-AC41AA8A222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04CB-C2BF-4283-AC40-A7FACD32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4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AE01-069C-4E88-A397-AC41AA8A222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04CB-C2BF-4283-AC40-A7FACD32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5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AE01-069C-4E88-A397-AC41AA8A222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04CB-C2BF-4283-AC40-A7FACD32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9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AE01-069C-4E88-A397-AC41AA8A222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04CB-C2BF-4283-AC40-A7FACD32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10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AE01-069C-4E88-A397-AC41AA8A222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04CB-C2BF-4283-AC40-A7FACD32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7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AE01-069C-4E88-A397-AC41AA8A222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04CB-C2BF-4283-AC40-A7FACD32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9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AE01-069C-4E88-A397-AC41AA8A222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04CB-C2BF-4283-AC40-A7FACD32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2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AE01-069C-4E88-A397-AC41AA8A222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04CB-C2BF-4283-AC40-A7FACD32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3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AE01-069C-4E88-A397-AC41AA8A222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04CB-C2BF-4283-AC40-A7FACD32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4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AE01-069C-4E88-A397-AC41AA8A222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04CB-C2BF-4283-AC40-A7FACD32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5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7AE01-069C-4E88-A397-AC41AA8A2224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F04CB-C2BF-4283-AC40-A7FACD32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8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327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579438"/>
          </a:xfrm>
        </p:spPr>
        <p:txBody>
          <a:bodyPr>
            <a:noAutofit/>
          </a:bodyPr>
          <a:lstStyle/>
          <a:p>
            <a:r>
              <a:rPr lang="en-US" sz="2800" dirty="0" err="1"/>
              <a:t>Calentamiento</a:t>
            </a:r>
            <a:r>
              <a:rPr lang="en-US" sz="2800" dirty="0"/>
              <a:t>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533400"/>
            <a:ext cx="8991600" cy="6248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 Escribe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verbos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las </a:t>
            </a:r>
            <a:r>
              <a:rPr lang="en-US" dirty="0" err="1"/>
              <a:t>formas</a:t>
            </a:r>
            <a:r>
              <a:rPr lang="en-US" dirty="0"/>
              <a:t> </a:t>
            </a:r>
            <a:r>
              <a:rPr lang="en-US" dirty="0" err="1"/>
              <a:t>indicadas</a:t>
            </a:r>
            <a:r>
              <a:rPr lang="en-US" dirty="0"/>
              <a:t> del </a:t>
            </a:r>
            <a:r>
              <a:rPr lang="en-US" dirty="0" err="1" smtClean="0"/>
              <a:t>subjuntivo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/>
              <a:t>Empezar</a:t>
            </a:r>
            <a:r>
              <a:rPr lang="en-US" dirty="0"/>
              <a:t>: </a:t>
            </a:r>
            <a:r>
              <a:rPr lang="en-US" dirty="0" err="1"/>
              <a:t>yo</a:t>
            </a:r>
            <a:r>
              <a:rPr lang="en-US" dirty="0"/>
              <a:t> _____________</a:t>
            </a:r>
            <a:r>
              <a:rPr lang="en-US" dirty="0" err="1"/>
              <a:t>nosotros</a:t>
            </a:r>
            <a:r>
              <a:rPr lang="en-US" dirty="0"/>
              <a:t> 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Jugar</a:t>
            </a:r>
            <a:r>
              <a:rPr lang="en-US" dirty="0"/>
              <a:t>: </a:t>
            </a:r>
            <a:r>
              <a:rPr lang="en-US" dirty="0" err="1"/>
              <a:t>tú</a:t>
            </a:r>
            <a:r>
              <a:rPr lang="en-US" dirty="0"/>
              <a:t> _______________</a:t>
            </a:r>
            <a:r>
              <a:rPr lang="en-US" dirty="0" err="1"/>
              <a:t>nosotros</a:t>
            </a:r>
            <a:r>
              <a:rPr lang="en-US" dirty="0"/>
              <a:t> 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Dar: </a:t>
            </a:r>
            <a:r>
              <a:rPr lang="en-US" dirty="0" err="1"/>
              <a:t>ustedes</a:t>
            </a:r>
            <a:r>
              <a:rPr lang="en-US" dirty="0"/>
              <a:t> ______________ </a:t>
            </a:r>
            <a:r>
              <a:rPr lang="en-US" dirty="0" err="1"/>
              <a:t>nosotros</a:t>
            </a:r>
            <a:r>
              <a:rPr lang="en-US" dirty="0"/>
              <a:t> 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Comenzar</a:t>
            </a:r>
            <a:r>
              <a:rPr lang="en-US" dirty="0"/>
              <a:t> </a:t>
            </a:r>
            <a:r>
              <a:rPr lang="en-US" dirty="0" err="1"/>
              <a:t>ustedes</a:t>
            </a:r>
            <a:r>
              <a:rPr lang="en-US" dirty="0"/>
              <a:t> ______________ </a:t>
            </a:r>
            <a:r>
              <a:rPr lang="en-US" dirty="0" err="1"/>
              <a:t>nosotros</a:t>
            </a:r>
            <a:r>
              <a:rPr lang="en-US" dirty="0"/>
              <a:t> _____________________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Encontrar</a:t>
            </a:r>
            <a:r>
              <a:rPr lang="en-US" dirty="0"/>
              <a:t>, </a:t>
            </a:r>
            <a:r>
              <a:rPr lang="en-US" dirty="0" err="1"/>
              <a:t>ustedes</a:t>
            </a:r>
            <a:r>
              <a:rPr lang="en-US" dirty="0"/>
              <a:t> ______________ </a:t>
            </a:r>
            <a:r>
              <a:rPr lang="en-US" dirty="0" err="1"/>
              <a:t>nosotros</a:t>
            </a:r>
            <a:r>
              <a:rPr lang="en-US" dirty="0"/>
              <a:t> _____________________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tocar</a:t>
            </a:r>
            <a:r>
              <a:rPr lang="en-US" dirty="0" smtClean="0"/>
              <a:t> </a:t>
            </a:r>
            <a:r>
              <a:rPr lang="en-US" dirty="0" err="1"/>
              <a:t>tú</a:t>
            </a:r>
            <a:r>
              <a:rPr lang="en-US" dirty="0"/>
              <a:t> _______________</a:t>
            </a:r>
            <a:r>
              <a:rPr lang="en-US" dirty="0" err="1"/>
              <a:t>nosotros</a:t>
            </a:r>
            <a:r>
              <a:rPr lang="en-US" dirty="0"/>
              <a:t> 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cruzar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______________ </a:t>
            </a:r>
            <a:r>
              <a:rPr lang="en-US" dirty="0" err="1"/>
              <a:t>nosotros</a:t>
            </a:r>
            <a:r>
              <a:rPr lang="en-US" dirty="0"/>
              <a:t> </a:t>
            </a:r>
            <a:r>
              <a:rPr lang="en-US" dirty="0" smtClean="0"/>
              <a:t>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Repetir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 __________________ </a:t>
            </a:r>
            <a:r>
              <a:rPr lang="en-US" dirty="0" err="1" smtClean="0"/>
              <a:t>nosotros</a:t>
            </a:r>
            <a:r>
              <a:rPr lang="en-US" dirty="0"/>
              <a:t> 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Llegar</a:t>
            </a:r>
            <a:r>
              <a:rPr lang="en-US" dirty="0" smtClean="0"/>
              <a:t>  </a:t>
            </a:r>
            <a:r>
              <a:rPr lang="en-US" dirty="0" err="1"/>
              <a:t>tú</a:t>
            </a:r>
            <a:r>
              <a:rPr lang="en-US" dirty="0"/>
              <a:t> _______________</a:t>
            </a:r>
            <a:r>
              <a:rPr lang="en-US" dirty="0" err="1"/>
              <a:t>nosotros</a:t>
            </a:r>
            <a:r>
              <a:rPr lang="en-US" dirty="0"/>
              <a:t> </a:t>
            </a:r>
            <a:r>
              <a:rPr lang="en-US" dirty="0" smtClean="0"/>
              <a:t>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Pedir</a:t>
            </a:r>
            <a:r>
              <a:rPr lang="en-US" dirty="0" smtClean="0"/>
              <a:t> </a:t>
            </a:r>
            <a:r>
              <a:rPr lang="en-US" dirty="0" err="1"/>
              <a:t>yo</a:t>
            </a:r>
            <a:r>
              <a:rPr lang="en-US" dirty="0"/>
              <a:t> ______________ </a:t>
            </a:r>
            <a:r>
              <a:rPr lang="en-US" dirty="0" err="1"/>
              <a:t>nosotros</a:t>
            </a:r>
            <a:r>
              <a:rPr lang="en-US" dirty="0"/>
              <a:t> </a:t>
            </a:r>
            <a:r>
              <a:rPr lang="en-US" dirty="0" smtClean="0"/>
              <a:t>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Poner</a:t>
            </a:r>
            <a:r>
              <a:rPr lang="en-US" dirty="0" smtClean="0"/>
              <a:t> </a:t>
            </a:r>
            <a:r>
              <a:rPr lang="en-US" dirty="0" err="1"/>
              <a:t>yo</a:t>
            </a:r>
            <a:r>
              <a:rPr lang="en-US" dirty="0"/>
              <a:t> ______________ </a:t>
            </a:r>
            <a:r>
              <a:rPr lang="en-US" dirty="0" err="1"/>
              <a:t>nosotros</a:t>
            </a:r>
            <a:r>
              <a:rPr lang="en-US" dirty="0"/>
              <a:t> </a:t>
            </a:r>
            <a:r>
              <a:rPr lang="en-US" dirty="0" smtClean="0"/>
              <a:t>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/>
              <a:t>yo</a:t>
            </a:r>
            <a:r>
              <a:rPr lang="en-US" dirty="0"/>
              <a:t> ______________ </a:t>
            </a:r>
            <a:r>
              <a:rPr lang="en-US" dirty="0" err="1"/>
              <a:t>nosotros</a:t>
            </a:r>
            <a:r>
              <a:rPr lang="en-US" dirty="0"/>
              <a:t> </a:t>
            </a:r>
            <a:r>
              <a:rPr lang="en-US" dirty="0" smtClean="0"/>
              <a:t>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Entender</a:t>
            </a:r>
            <a:r>
              <a:rPr lang="en-US" dirty="0" smtClean="0"/>
              <a:t> </a:t>
            </a:r>
            <a:r>
              <a:rPr lang="en-US" dirty="0" err="1" smtClean="0"/>
              <a:t>ella</a:t>
            </a:r>
            <a:r>
              <a:rPr lang="en-US" dirty="0" smtClean="0"/>
              <a:t> __________________ </a:t>
            </a:r>
            <a:r>
              <a:rPr lang="en-US" dirty="0" err="1" smtClean="0"/>
              <a:t>nosotros</a:t>
            </a:r>
            <a:r>
              <a:rPr lang="en-US" dirty="0" smtClean="0"/>
              <a:t> 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Acostarse</a:t>
            </a:r>
            <a:r>
              <a:rPr lang="en-US" dirty="0" smtClean="0"/>
              <a:t> </a:t>
            </a:r>
            <a:r>
              <a:rPr lang="en-US" dirty="0" err="1" smtClean="0"/>
              <a:t>ella</a:t>
            </a:r>
            <a:r>
              <a:rPr lang="en-US" dirty="0" smtClean="0"/>
              <a:t> _________________ 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/>
              <a:t>_____________________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02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579438"/>
          </a:xfrm>
        </p:spPr>
        <p:txBody>
          <a:bodyPr>
            <a:noAutofit/>
          </a:bodyPr>
          <a:lstStyle/>
          <a:p>
            <a:r>
              <a:rPr lang="en-US" sz="2800" dirty="0" err="1"/>
              <a:t>Calentamiento</a:t>
            </a:r>
            <a:r>
              <a:rPr lang="en-US" sz="2800" dirty="0" smtClean="0"/>
              <a:t>: ANSWERS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533400"/>
            <a:ext cx="8991600" cy="6248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 Escribe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verbos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las </a:t>
            </a:r>
            <a:r>
              <a:rPr lang="en-US" dirty="0" err="1"/>
              <a:t>formas</a:t>
            </a:r>
            <a:r>
              <a:rPr lang="en-US" dirty="0"/>
              <a:t> </a:t>
            </a:r>
            <a:r>
              <a:rPr lang="en-US" dirty="0" err="1"/>
              <a:t>indicadas</a:t>
            </a:r>
            <a:r>
              <a:rPr lang="en-US" dirty="0"/>
              <a:t> del </a:t>
            </a:r>
            <a:r>
              <a:rPr lang="en-US" dirty="0" err="1" smtClean="0"/>
              <a:t>subjuntivo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/>
              <a:t>Empezar</a:t>
            </a:r>
            <a:r>
              <a:rPr lang="en-US" dirty="0"/>
              <a:t>: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 smtClean="0"/>
              <a:t>empiece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empecemos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Jugar</a:t>
            </a:r>
            <a:r>
              <a:rPr lang="en-US" dirty="0"/>
              <a:t>: </a:t>
            </a:r>
            <a:r>
              <a:rPr lang="en-US" dirty="0" err="1"/>
              <a:t>tú</a:t>
            </a:r>
            <a:r>
              <a:rPr lang="en-US" dirty="0"/>
              <a:t> </a:t>
            </a:r>
            <a:r>
              <a:rPr lang="en-US" dirty="0" err="1" smtClean="0"/>
              <a:t>juegues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juguemos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Dar: </a:t>
            </a:r>
            <a:r>
              <a:rPr lang="en-US" dirty="0" err="1"/>
              <a:t>ustedes</a:t>
            </a:r>
            <a:r>
              <a:rPr lang="en-US" dirty="0"/>
              <a:t> </a:t>
            </a:r>
            <a:r>
              <a:rPr lang="en-US" dirty="0" smtClean="0"/>
              <a:t>den </a:t>
            </a:r>
            <a:r>
              <a:rPr lang="en-US" dirty="0" err="1" smtClean="0"/>
              <a:t>nosotros</a:t>
            </a:r>
            <a:r>
              <a:rPr lang="en-US" dirty="0" smtClean="0"/>
              <a:t> demos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Comenzar</a:t>
            </a:r>
            <a:r>
              <a:rPr lang="en-US" dirty="0"/>
              <a:t> </a:t>
            </a:r>
            <a:r>
              <a:rPr lang="en-US" dirty="0" err="1"/>
              <a:t>ustedes</a:t>
            </a:r>
            <a:r>
              <a:rPr lang="en-US" dirty="0"/>
              <a:t> </a:t>
            </a:r>
            <a:r>
              <a:rPr lang="en-US" dirty="0" err="1" smtClean="0"/>
              <a:t>comiencen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comencemos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Encontrar</a:t>
            </a:r>
            <a:r>
              <a:rPr lang="en-US" dirty="0"/>
              <a:t>, </a:t>
            </a:r>
            <a:r>
              <a:rPr lang="en-US" dirty="0" err="1"/>
              <a:t>ustedes</a:t>
            </a:r>
            <a:r>
              <a:rPr lang="en-US" dirty="0"/>
              <a:t> </a:t>
            </a:r>
            <a:r>
              <a:rPr lang="en-US" dirty="0" err="1" smtClean="0"/>
              <a:t>encuentren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encontremos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tocar</a:t>
            </a:r>
            <a:r>
              <a:rPr lang="en-US" dirty="0" smtClean="0"/>
              <a:t> </a:t>
            </a:r>
            <a:r>
              <a:rPr lang="en-US" dirty="0" err="1"/>
              <a:t>tú</a:t>
            </a:r>
            <a:r>
              <a:rPr lang="en-US" dirty="0"/>
              <a:t> </a:t>
            </a:r>
            <a:r>
              <a:rPr lang="en-US" dirty="0" smtClean="0"/>
              <a:t>toques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toquemos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cruzar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 smtClean="0"/>
              <a:t>cruce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crucemos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Repetir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repitas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repitamos</a:t>
            </a:r>
            <a:r>
              <a:rPr lang="en-US" dirty="0" smtClean="0"/>
              <a:t>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Llegar</a:t>
            </a:r>
            <a:r>
              <a:rPr lang="en-US" dirty="0" smtClean="0"/>
              <a:t>  </a:t>
            </a:r>
            <a:r>
              <a:rPr lang="en-US" dirty="0" err="1"/>
              <a:t>tú</a:t>
            </a:r>
            <a:r>
              <a:rPr lang="en-US" dirty="0"/>
              <a:t> </a:t>
            </a:r>
            <a:r>
              <a:rPr lang="en-US" dirty="0" err="1" smtClean="0"/>
              <a:t>llegues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lleguemos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Pedir</a:t>
            </a:r>
            <a:r>
              <a:rPr lang="en-US" dirty="0" smtClean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 smtClean="0"/>
              <a:t>pida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pidamos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Poner</a:t>
            </a:r>
            <a:r>
              <a:rPr lang="en-US" dirty="0" smtClean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 smtClean="0"/>
              <a:t>ponga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pongamos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 smtClean="0"/>
              <a:t>pueda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podamos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Entender</a:t>
            </a:r>
            <a:r>
              <a:rPr lang="en-US" dirty="0" smtClean="0"/>
              <a:t> </a:t>
            </a:r>
            <a:r>
              <a:rPr lang="en-US" dirty="0" err="1" smtClean="0"/>
              <a:t>ella</a:t>
            </a:r>
            <a:r>
              <a:rPr lang="en-US" dirty="0" smtClean="0"/>
              <a:t> </a:t>
            </a:r>
            <a:r>
              <a:rPr lang="en-US" dirty="0" err="1" smtClean="0"/>
              <a:t>entienda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entendamos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Acostarse</a:t>
            </a:r>
            <a:r>
              <a:rPr lang="en-US" dirty="0" smtClean="0"/>
              <a:t> </a:t>
            </a:r>
            <a:r>
              <a:rPr lang="en-US" dirty="0" err="1" smtClean="0"/>
              <a:t>ella</a:t>
            </a:r>
            <a:r>
              <a:rPr lang="en-US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acueste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acostemos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79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533401"/>
            <a:ext cx="8382000" cy="5287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Escribe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verbos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las </a:t>
            </a:r>
            <a:r>
              <a:rPr lang="en-US" dirty="0" err="1"/>
              <a:t>formas</a:t>
            </a:r>
            <a:r>
              <a:rPr lang="en-US" dirty="0"/>
              <a:t> </a:t>
            </a:r>
            <a:r>
              <a:rPr lang="en-US" dirty="0" err="1"/>
              <a:t>indicadas</a:t>
            </a:r>
            <a:r>
              <a:rPr lang="en-US" dirty="0"/>
              <a:t> del </a:t>
            </a:r>
            <a:r>
              <a:rPr lang="en-US" dirty="0" err="1"/>
              <a:t>subjuntivo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Almorzar</a:t>
            </a:r>
            <a:r>
              <a:rPr lang="en-US" dirty="0" smtClean="0"/>
              <a:t> </a:t>
            </a:r>
            <a:r>
              <a:rPr lang="en-US" dirty="0" err="1"/>
              <a:t>yo</a:t>
            </a:r>
            <a:r>
              <a:rPr lang="en-US" dirty="0"/>
              <a:t> ______________ </a:t>
            </a:r>
            <a:r>
              <a:rPr lang="en-US" dirty="0" err="1"/>
              <a:t>nosotros</a:t>
            </a:r>
            <a:r>
              <a:rPr lang="en-US" dirty="0"/>
              <a:t> 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Recordar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______________ </a:t>
            </a:r>
            <a:r>
              <a:rPr lang="en-US" dirty="0" err="1"/>
              <a:t>nosotros</a:t>
            </a:r>
            <a:r>
              <a:rPr lang="en-US" dirty="0"/>
              <a:t> 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dormir</a:t>
            </a:r>
            <a:r>
              <a:rPr lang="en-US" dirty="0"/>
              <a:t> </a:t>
            </a:r>
            <a:r>
              <a:rPr lang="en-US" dirty="0" err="1"/>
              <a:t>tú</a:t>
            </a:r>
            <a:r>
              <a:rPr lang="en-US" dirty="0"/>
              <a:t> _______________</a:t>
            </a:r>
            <a:r>
              <a:rPr lang="en-US" dirty="0" err="1"/>
              <a:t>nosotros</a:t>
            </a:r>
            <a:r>
              <a:rPr lang="en-US" dirty="0"/>
              <a:t> 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Ponerse</a:t>
            </a:r>
            <a:r>
              <a:rPr lang="en-US" dirty="0"/>
              <a:t> </a:t>
            </a:r>
            <a:r>
              <a:rPr lang="en-US" dirty="0" err="1"/>
              <a:t>tú</a:t>
            </a:r>
            <a:r>
              <a:rPr lang="en-US" dirty="0"/>
              <a:t> _______________</a:t>
            </a:r>
            <a:r>
              <a:rPr lang="en-US" dirty="0" err="1"/>
              <a:t>nosotros</a:t>
            </a:r>
            <a:r>
              <a:rPr lang="en-US" dirty="0"/>
              <a:t> 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Ver</a:t>
            </a:r>
            <a:r>
              <a:rPr lang="en-US" dirty="0"/>
              <a:t> </a:t>
            </a:r>
            <a:r>
              <a:rPr lang="en-US" dirty="0" err="1"/>
              <a:t>tú</a:t>
            </a:r>
            <a:r>
              <a:rPr lang="en-US" dirty="0"/>
              <a:t> _______________</a:t>
            </a:r>
            <a:r>
              <a:rPr lang="en-US" dirty="0" err="1"/>
              <a:t>nosotros</a:t>
            </a:r>
            <a:r>
              <a:rPr lang="en-US" dirty="0"/>
              <a:t> 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explicar</a:t>
            </a:r>
            <a:r>
              <a:rPr lang="en-US" dirty="0"/>
              <a:t> </a:t>
            </a:r>
            <a:r>
              <a:rPr lang="en-US" dirty="0" err="1"/>
              <a:t>ustedes</a:t>
            </a:r>
            <a:r>
              <a:rPr lang="en-US" dirty="0"/>
              <a:t> ______________ </a:t>
            </a:r>
            <a:r>
              <a:rPr lang="en-US" dirty="0" err="1"/>
              <a:t>nosotros</a:t>
            </a:r>
            <a:r>
              <a:rPr lang="en-US" dirty="0"/>
              <a:t> </a:t>
            </a:r>
            <a:r>
              <a:rPr lang="en-US" dirty="0" smtClean="0"/>
              <a:t>________________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Buscar</a:t>
            </a:r>
            <a:r>
              <a:rPr lang="en-US" dirty="0"/>
              <a:t> </a:t>
            </a:r>
            <a:r>
              <a:rPr lang="en-US" dirty="0" err="1"/>
              <a:t>tú</a:t>
            </a:r>
            <a:r>
              <a:rPr lang="en-US" dirty="0"/>
              <a:t> _______________</a:t>
            </a:r>
            <a:r>
              <a:rPr lang="en-US" dirty="0" err="1"/>
              <a:t>nosotros</a:t>
            </a:r>
            <a:r>
              <a:rPr lang="en-US" dirty="0"/>
              <a:t> 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Saber </a:t>
            </a:r>
            <a:r>
              <a:rPr lang="en-US" dirty="0" err="1"/>
              <a:t>yo</a:t>
            </a:r>
            <a:r>
              <a:rPr lang="en-US" dirty="0"/>
              <a:t>______________ </a:t>
            </a:r>
            <a:r>
              <a:rPr lang="en-US" dirty="0" err="1"/>
              <a:t>nosotros</a:t>
            </a:r>
            <a:r>
              <a:rPr lang="en-US" dirty="0"/>
              <a:t> 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Leer </a:t>
            </a:r>
            <a:r>
              <a:rPr lang="en-US" dirty="0" err="1"/>
              <a:t>ustedes</a:t>
            </a:r>
            <a:r>
              <a:rPr lang="en-US" dirty="0"/>
              <a:t> ______________ </a:t>
            </a:r>
            <a:r>
              <a:rPr lang="en-US" dirty="0" err="1"/>
              <a:t>nosotros</a:t>
            </a:r>
            <a:r>
              <a:rPr lang="en-US" dirty="0"/>
              <a:t> </a:t>
            </a:r>
            <a:r>
              <a:rPr lang="en-US" dirty="0" smtClean="0"/>
              <a:t>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Sentirse</a:t>
            </a:r>
            <a:r>
              <a:rPr lang="en-US" dirty="0" smtClean="0"/>
              <a:t> </a:t>
            </a:r>
            <a:r>
              <a:rPr lang="en-US" dirty="0" err="1" smtClean="0"/>
              <a:t>ellos</a:t>
            </a:r>
            <a:r>
              <a:rPr lang="en-US" dirty="0" smtClean="0"/>
              <a:t> _____________</a:t>
            </a:r>
            <a:r>
              <a:rPr lang="en-US" dirty="0" err="1" smtClean="0"/>
              <a:t>nosotros</a:t>
            </a:r>
            <a:r>
              <a:rPr lang="en-US" dirty="0" smtClean="0"/>
              <a:t> 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Amanecer</a:t>
            </a:r>
            <a:r>
              <a:rPr lang="en-US" dirty="0" smtClean="0"/>
              <a:t>, </a:t>
            </a:r>
            <a:r>
              <a:rPr lang="en-US" smtClean="0"/>
              <a:t>él_____________  </a:t>
            </a:r>
            <a:r>
              <a:rPr lang="en-US" dirty="0" err="1" smtClean="0"/>
              <a:t>nosotros</a:t>
            </a:r>
            <a:r>
              <a:rPr lang="en-US" dirty="0" smtClean="0"/>
              <a:t> ____________________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09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533401"/>
            <a:ext cx="8382000" cy="5287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Escribe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verbos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las </a:t>
            </a:r>
            <a:r>
              <a:rPr lang="en-US" dirty="0" err="1"/>
              <a:t>formas</a:t>
            </a:r>
            <a:r>
              <a:rPr lang="en-US" dirty="0"/>
              <a:t> </a:t>
            </a:r>
            <a:r>
              <a:rPr lang="en-US" dirty="0" err="1"/>
              <a:t>indicadas</a:t>
            </a:r>
            <a:r>
              <a:rPr lang="en-US" dirty="0"/>
              <a:t> del </a:t>
            </a:r>
            <a:r>
              <a:rPr lang="en-US" dirty="0" err="1"/>
              <a:t>subjuntivo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Almorzar</a:t>
            </a:r>
            <a:r>
              <a:rPr lang="en-US" dirty="0" smtClean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 smtClean="0"/>
              <a:t>almuerce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almorcemos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Recordar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 smtClean="0"/>
              <a:t>recuerde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recordemos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dormir</a:t>
            </a:r>
            <a:r>
              <a:rPr lang="en-US" dirty="0"/>
              <a:t> </a:t>
            </a:r>
            <a:r>
              <a:rPr lang="en-US" dirty="0" err="1"/>
              <a:t>tú</a:t>
            </a:r>
            <a:r>
              <a:rPr lang="en-US" dirty="0"/>
              <a:t> </a:t>
            </a:r>
            <a:r>
              <a:rPr lang="en-US" dirty="0" err="1" smtClean="0"/>
              <a:t>duermas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durmamos</a:t>
            </a:r>
            <a:r>
              <a:rPr lang="en-US" dirty="0" smtClean="0"/>
              <a:t>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Ponerse</a:t>
            </a:r>
            <a:r>
              <a:rPr lang="en-US" dirty="0"/>
              <a:t> </a:t>
            </a:r>
            <a:r>
              <a:rPr lang="en-US" dirty="0" err="1"/>
              <a:t>tú</a:t>
            </a:r>
            <a:r>
              <a:rPr lang="en-US" dirty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pongas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pongamos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Ver</a:t>
            </a:r>
            <a:r>
              <a:rPr lang="en-US" dirty="0"/>
              <a:t> </a:t>
            </a:r>
            <a:r>
              <a:rPr lang="en-US" dirty="0" err="1"/>
              <a:t>tú</a:t>
            </a:r>
            <a:r>
              <a:rPr lang="en-US" dirty="0"/>
              <a:t> </a:t>
            </a:r>
            <a:r>
              <a:rPr lang="en-US" dirty="0" err="1" smtClean="0"/>
              <a:t>veas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veamos</a:t>
            </a:r>
            <a:r>
              <a:rPr lang="en-US" dirty="0" smtClean="0"/>
              <a:t>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explicar</a:t>
            </a:r>
            <a:r>
              <a:rPr lang="en-US" dirty="0"/>
              <a:t> </a:t>
            </a:r>
            <a:r>
              <a:rPr lang="en-US" dirty="0" err="1"/>
              <a:t>ustedes</a:t>
            </a:r>
            <a:r>
              <a:rPr lang="en-US" dirty="0"/>
              <a:t> </a:t>
            </a:r>
            <a:r>
              <a:rPr lang="en-US" dirty="0" err="1" smtClean="0"/>
              <a:t>expliquen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expliquemos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Buscar</a:t>
            </a:r>
            <a:r>
              <a:rPr lang="en-US" dirty="0"/>
              <a:t> </a:t>
            </a:r>
            <a:r>
              <a:rPr lang="en-US" dirty="0" err="1"/>
              <a:t>tú</a:t>
            </a:r>
            <a:r>
              <a:rPr lang="en-US" dirty="0"/>
              <a:t> </a:t>
            </a:r>
            <a:r>
              <a:rPr lang="en-US" dirty="0" err="1" smtClean="0"/>
              <a:t>busques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busquemos</a:t>
            </a:r>
            <a:r>
              <a:rPr lang="en-US" dirty="0" smtClean="0"/>
              <a:t>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Saber </a:t>
            </a:r>
            <a:r>
              <a:rPr lang="en-US" dirty="0" err="1" smtClean="0"/>
              <a:t>yosepa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sepamos</a:t>
            </a:r>
            <a:r>
              <a:rPr lang="en-US" dirty="0" smtClean="0"/>
              <a:t>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Leer </a:t>
            </a:r>
            <a:r>
              <a:rPr lang="en-US" dirty="0" err="1"/>
              <a:t>ustedes</a:t>
            </a:r>
            <a:r>
              <a:rPr lang="en-US" dirty="0"/>
              <a:t> </a:t>
            </a:r>
            <a:r>
              <a:rPr lang="en-US" dirty="0" smtClean="0"/>
              <a:t>lean 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leamos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Sentirse</a:t>
            </a:r>
            <a:r>
              <a:rPr lang="en-US" dirty="0" smtClean="0"/>
              <a:t>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sientan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sintamos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Amanecer</a:t>
            </a:r>
            <a:r>
              <a:rPr lang="en-US" dirty="0" smtClean="0"/>
              <a:t>, </a:t>
            </a:r>
            <a:r>
              <a:rPr lang="en-US" dirty="0" err="1" smtClean="0"/>
              <a:t>él</a:t>
            </a:r>
            <a:r>
              <a:rPr lang="en-US" dirty="0" smtClean="0"/>
              <a:t>  </a:t>
            </a:r>
            <a:r>
              <a:rPr lang="en-US" dirty="0" err="1" smtClean="0"/>
              <a:t>amanezca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amanezcan</a:t>
            </a:r>
            <a:r>
              <a:rPr lang="en-US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53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Office PowerPoint</Application>
  <PresentationFormat>Widescreen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Calentamiento:</vt:lpstr>
      <vt:lpstr>Calentamiento: ANSWERS</vt:lpstr>
      <vt:lpstr>PowerPoint Presentation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Mentzel, Erica    LHS - Staff</dc:creator>
  <cp:lastModifiedBy>Mentzel, Erica    LHS - Staff</cp:lastModifiedBy>
  <cp:revision>1</cp:revision>
  <dcterms:created xsi:type="dcterms:W3CDTF">2017-05-02T14:40:13Z</dcterms:created>
  <dcterms:modified xsi:type="dcterms:W3CDTF">2017-05-02T14:40:26Z</dcterms:modified>
</cp:coreProperties>
</file>