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4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3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1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2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6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9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0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DE153-8DBD-4020-B6B4-C2F14132A7F0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A6185-ED2C-43EE-85F0-E0F505291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57"/>
            <a:ext cx="9448800" cy="50323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Speaking assignment: How to be a good ……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4582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are going to give tips on how to excel at something.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use commands: a minimum of</a:t>
            </a:r>
          </a:p>
          <a:p>
            <a:pPr marL="400050" lvl="1" indent="0">
              <a:buNone/>
            </a:pPr>
            <a:r>
              <a:rPr lang="en-US" dirty="0" smtClean="0"/>
              <a:t>5 positive (do this)  </a:t>
            </a:r>
          </a:p>
          <a:p>
            <a:pPr marL="400050" lvl="1" indent="0">
              <a:buNone/>
            </a:pPr>
            <a:r>
              <a:rPr lang="en-US" dirty="0" smtClean="0"/>
              <a:t>5 negative (don’t do this)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more to your phrase than then one-word command…give details!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can be ridiculous/silly. Just make sure they are appropriate!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will be your speaking assessment for this chapter. You can have prompts up there to help you, but you should not need to read directly off the paper. </a:t>
            </a:r>
            <a:r>
              <a:rPr lang="en-US" smtClean="0"/>
              <a:t>(practice!)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Feel free to create a visual aid to illustrate your directions!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be a good…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46591"/>
            <a:ext cx="8686800" cy="5410200"/>
          </a:xfrm>
        </p:spPr>
        <p:txBody>
          <a:bodyPr>
            <a:normAutofit/>
          </a:bodyPr>
          <a:lstStyle/>
          <a:p>
            <a:r>
              <a:rPr lang="en-US" sz="1900" dirty="0" smtClean="0"/>
              <a:t>Friend</a:t>
            </a:r>
          </a:p>
          <a:p>
            <a:r>
              <a:rPr lang="en-US" sz="1900" dirty="0" smtClean="0"/>
              <a:t>Roommate</a:t>
            </a:r>
          </a:p>
          <a:p>
            <a:r>
              <a:rPr lang="en-US" sz="1900" dirty="0" smtClean="0"/>
              <a:t>Sibling</a:t>
            </a:r>
          </a:p>
          <a:p>
            <a:r>
              <a:rPr lang="en-US" sz="1900" dirty="0" smtClean="0"/>
              <a:t>Student </a:t>
            </a:r>
          </a:p>
          <a:p>
            <a:r>
              <a:rPr lang="en-US" sz="1900" dirty="0" smtClean="0"/>
              <a:t>Tutor </a:t>
            </a:r>
          </a:p>
          <a:p>
            <a:r>
              <a:rPr lang="en-US" sz="1900" dirty="0" smtClean="0"/>
              <a:t>Principal </a:t>
            </a:r>
          </a:p>
          <a:p>
            <a:r>
              <a:rPr lang="en-US" sz="1900" dirty="0" smtClean="0"/>
              <a:t>Daughter/son</a:t>
            </a:r>
          </a:p>
          <a:p>
            <a:r>
              <a:rPr lang="en-US" sz="1900" dirty="0" smtClean="0"/>
              <a:t>Sports player</a:t>
            </a:r>
          </a:p>
          <a:p>
            <a:r>
              <a:rPr lang="en-US" sz="1900" dirty="0" smtClean="0"/>
              <a:t>Sports fan</a:t>
            </a:r>
          </a:p>
          <a:p>
            <a:r>
              <a:rPr lang="en-US" sz="1900" dirty="0" smtClean="0"/>
              <a:t>Instrument player</a:t>
            </a:r>
          </a:p>
          <a:p>
            <a:r>
              <a:rPr lang="en-US" sz="1900" dirty="0" smtClean="0"/>
              <a:t>Girlfriend/boyfriend</a:t>
            </a:r>
          </a:p>
          <a:p>
            <a:r>
              <a:rPr lang="en-US" sz="1900" dirty="0" smtClean="0"/>
              <a:t>Parent </a:t>
            </a:r>
          </a:p>
          <a:p>
            <a:r>
              <a:rPr lang="en-US" sz="1900" dirty="0" smtClean="0"/>
              <a:t>Boss</a:t>
            </a:r>
          </a:p>
          <a:p>
            <a:r>
              <a:rPr lang="en-US" sz="1900" dirty="0" smtClean="0"/>
              <a:t>Gamer/ other game player</a:t>
            </a:r>
          </a:p>
          <a:p>
            <a:r>
              <a:rPr lang="en-US" sz="1900" dirty="0" smtClean="0"/>
              <a:t>Cook/maker of a specific meal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4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to be a good…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1" y="762000"/>
            <a:ext cx="7985449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Friend</a:t>
            </a:r>
          </a:p>
          <a:p>
            <a:r>
              <a:rPr lang="en-US" sz="1900" dirty="0" smtClean="0"/>
              <a:t>Roommate</a:t>
            </a:r>
          </a:p>
          <a:p>
            <a:r>
              <a:rPr lang="en-US" sz="1900" dirty="0" smtClean="0"/>
              <a:t>Sibling</a:t>
            </a:r>
          </a:p>
          <a:p>
            <a:r>
              <a:rPr lang="en-US" sz="1900" dirty="0" smtClean="0"/>
              <a:t>Student </a:t>
            </a:r>
          </a:p>
          <a:p>
            <a:r>
              <a:rPr lang="en-US" sz="1900" dirty="0" smtClean="0"/>
              <a:t>Tutor </a:t>
            </a:r>
          </a:p>
          <a:p>
            <a:r>
              <a:rPr lang="en-US" sz="1900" dirty="0" smtClean="0"/>
              <a:t>Principal </a:t>
            </a:r>
          </a:p>
          <a:p>
            <a:r>
              <a:rPr lang="en-US" sz="1900" dirty="0" smtClean="0"/>
              <a:t>Daughter/son</a:t>
            </a:r>
          </a:p>
          <a:p>
            <a:r>
              <a:rPr lang="en-US" sz="1900" dirty="0" smtClean="0"/>
              <a:t>Sports player</a:t>
            </a:r>
          </a:p>
          <a:p>
            <a:r>
              <a:rPr lang="en-US" sz="1900" dirty="0" smtClean="0"/>
              <a:t>Sports fan</a:t>
            </a:r>
          </a:p>
          <a:p>
            <a:r>
              <a:rPr lang="en-US" sz="1900" dirty="0" smtClean="0"/>
              <a:t>Instrument player</a:t>
            </a:r>
          </a:p>
          <a:p>
            <a:r>
              <a:rPr lang="en-US" sz="1900" dirty="0" smtClean="0"/>
              <a:t>Girlfriend/boyfriend</a:t>
            </a:r>
          </a:p>
          <a:p>
            <a:r>
              <a:rPr lang="en-US" sz="1900" dirty="0" smtClean="0"/>
              <a:t>Parent </a:t>
            </a:r>
          </a:p>
          <a:p>
            <a:r>
              <a:rPr lang="en-US" sz="1900" dirty="0" smtClean="0"/>
              <a:t>Boss</a:t>
            </a:r>
          </a:p>
          <a:p>
            <a:r>
              <a:rPr lang="en-US" sz="1900" dirty="0" smtClean="0"/>
              <a:t>Gamer/ other game player</a:t>
            </a:r>
          </a:p>
          <a:p>
            <a:r>
              <a:rPr lang="en-US" sz="1900" dirty="0" smtClean="0"/>
              <a:t>Cook/maker of a specific meal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787" y="729343"/>
            <a:ext cx="5854661" cy="42236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56388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of what to say, not say, eat/not eat, what to do each day, how to behave in general….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2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Ejemplos</a:t>
            </a:r>
            <a:r>
              <a:rPr lang="en-US" dirty="0" smtClean="0"/>
              <a:t>: 5 +, 5 – (can only repeat verbs 1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Cómo</a:t>
            </a:r>
            <a:r>
              <a:rPr lang="en-US" b="1" dirty="0" smtClean="0"/>
              <a:t> </a:t>
            </a:r>
            <a:r>
              <a:rPr lang="en-US" b="1" dirty="0" err="1" smtClean="0"/>
              <a:t>ser</a:t>
            </a:r>
            <a:r>
              <a:rPr lang="en-US" b="1" dirty="0" smtClean="0"/>
              <a:t> un </a:t>
            </a:r>
            <a:r>
              <a:rPr lang="en-US" b="1" dirty="0" err="1" smtClean="0"/>
              <a:t>buen</a:t>
            </a:r>
            <a:r>
              <a:rPr lang="en-US" b="1" dirty="0" smtClean="0"/>
              <a:t> </a:t>
            </a:r>
            <a:r>
              <a:rPr lang="en-US" b="1" dirty="0" err="1" smtClean="0"/>
              <a:t>estudiante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Estudia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No </a:t>
            </a:r>
            <a:r>
              <a:rPr lang="en-US" dirty="0" err="1" smtClean="0"/>
              <a:t>esperes</a:t>
            </a:r>
            <a:r>
              <a:rPr lang="en-US" dirty="0" smtClean="0"/>
              <a:t> hasta el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apuntes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No uses </a:t>
            </a:r>
            <a:r>
              <a:rPr lang="en-US" dirty="0" err="1" smtClean="0"/>
              <a:t>snapchat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la </a:t>
            </a:r>
            <a:r>
              <a:rPr lang="en-US" dirty="0" err="1" smtClean="0"/>
              <a:t>clase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28479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7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OR silly:</a:t>
            </a:r>
          </a:p>
          <a:p>
            <a:pPr marL="0" indent="0">
              <a:buNone/>
            </a:pP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preparar</a:t>
            </a:r>
            <a:r>
              <a:rPr lang="en-US" dirty="0"/>
              <a:t> un </a:t>
            </a:r>
            <a:r>
              <a:rPr lang="en-US" dirty="0" err="1"/>
              <a:t>sándwich</a:t>
            </a:r>
            <a:r>
              <a:rPr lang="en-US" dirty="0" smtClean="0"/>
              <a:t>: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/>
              <a:t>el </a:t>
            </a:r>
            <a:r>
              <a:rPr lang="en-US" dirty="0" smtClean="0"/>
              <a:t>pan para </a:t>
            </a:r>
            <a:r>
              <a:rPr lang="en-US" dirty="0" err="1" smtClean="0"/>
              <a:t>empezar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uses </a:t>
            </a:r>
            <a:r>
              <a:rPr lang="en-US" dirty="0" err="1"/>
              <a:t>papel</a:t>
            </a:r>
            <a:r>
              <a:rPr lang="en-US" dirty="0"/>
              <a:t>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4800" y="1905000"/>
            <a:ext cx="41826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95491">
            <a:off x="4568313" y="3974983"/>
            <a:ext cx="2353722" cy="30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77200"/>
            <a:ext cx="2686007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ultiply 3"/>
          <p:cNvSpPr/>
          <p:nvPr/>
        </p:nvSpPr>
        <p:spPr>
          <a:xfrm>
            <a:off x="4267200" y="4576165"/>
            <a:ext cx="2228334" cy="1883505"/>
          </a:xfrm>
          <a:prstGeom prst="mathMultiply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-Shape 4"/>
          <p:cNvSpPr/>
          <p:nvPr/>
        </p:nvSpPr>
        <p:spPr>
          <a:xfrm rot="18724897">
            <a:off x="656770" y="5408603"/>
            <a:ext cx="1600200" cy="838200"/>
          </a:xfrm>
          <a:prstGeom prst="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Speaking assignment: How to be a good ……</vt:lpstr>
      <vt:lpstr>How to be a good…</vt:lpstr>
      <vt:lpstr>How to be a good…</vt:lpstr>
      <vt:lpstr>Ejemplos: 5 +, 5 – (can only repeat verbs 1 time)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assignment: How to be a good ……</dc:title>
  <dc:creator>Mentzel, Erica    LHS - Staff</dc:creator>
  <cp:lastModifiedBy>Mentzel, Erica    LHS - Staff</cp:lastModifiedBy>
  <cp:revision>2</cp:revision>
  <dcterms:created xsi:type="dcterms:W3CDTF">2017-11-30T23:37:34Z</dcterms:created>
  <dcterms:modified xsi:type="dcterms:W3CDTF">2017-12-01T18:32:53Z</dcterms:modified>
</cp:coreProperties>
</file>