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4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7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4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0F7E-C060-4286-98F4-6E32F7F8EF0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0B582-A4A4-44EC-B511-1CC070890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present progressive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87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324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AR" dirty="0" smtClean="0"/>
              <a:t>5. Mi </a:t>
            </a:r>
            <a:r>
              <a:rPr lang="es-AR" dirty="0"/>
              <a:t>madre y yo / montar a caballo </a:t>
            </a:r>
            <a:r>
              <a:rPr lang="es-AR" dirty="0" smtClean="0"/>
              <a:t>__________________________________________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6. Los </a:t>
            </a:r>
            <a:r>
              <a:rPr lang="es-AR" dirty="0"/>
              <a:t>ancianos / leer sus libros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7. Mi </a:t>
            </a:r>
            <a:r>
              <a:rPr lang="es-AR" dirty="0"/>
              <a:t>amigo / acampar en las montañas  </a:t>
            </a:r>
            <a:r>
              <a:rPr lang="es-AR" dirty="0" smtClean="0"/>
              <a:t>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8. Yo </a:t>
            </a:r>
            <a:r>
              <a:rPr lang="es-AR" dirty="0"/>
              <a:t>/ esperar en el aeropuerto </a:t>
            </a:r>
            <a:r>
              <a:rPr lang="es-AR" dirty="0" smtClean="0"/>
              <a:t>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9. Mis </a:t>
            </a:r>
            <a:r>
              <a:rPr lang="es-AR" dirty="0"/>
              <a:t>amigas / tomar el sol </a:t>
            </a:r>
            <a:r>
              <a:rPr lang="es-AR" dirty="0" smtClean="0"/>
              <a:t>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6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897" y="258932"/>
            <a:ext cx="7391400" cy="350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be </a:t>
            </a:r>
            <a:r>
              <a:rPr lang="en-US" dirty="0" smtClean="0"/>
              <a:t>DOING (</a:t>
            </a:r>
            <a:r>
              <a:rPr lang="en-US" dirty="0" err="1" smtClean="0"/>
              <a:t>pg</a:t>
            </a:r>
            <a:r>
              <a:rPr lang="en-US" dirty="0" smtClean="0"/>
              <a:t> 7 of </a:t>
            </a:r>
            <a:r>
              <a:rPr lang="en-US" dirty="0" err="1" smtClean="0"/>
              <a:t>paquete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516563"/>
          </a:xfrm>
        </p:spPr>
        <p:txBody>
          <a:bodyPr/>
          <a:lstStyle/>
          <a:p>
            <a:r>
              <a:rPr lang="en-US" b="1" dirty="0"/>
              <a:t>Using ESTAR for expressing what IS happening.</a:t>
            </a:r>
            <a:endParaRPr lang="en-US" dirty="0"/>
          </a:p>
          <a:p>
            <a:r>
              <a:rPr lang="en-US" dirty="0"/>
              <a:t>The PRESENT PROGRESSIVE is used when you want to say what you are doing RIGHT NOW.</a:t>
            </a:r>
          </a:p>
          <a:p>
            <a:r>
              <a:rPr lang="en-US" dirty="0"/>
              <a:t>This is like the “-</a:t>
            </a:r>
            <a:r>
              <a:rPr lang="en-US" dirty="0" err="1"/>
              <a:t>ing</a:t>
            </a:r>
            <a:r>
              <a:rPr lang="en-US" dirty="0"/>
              <a:t>” ending in English.</a:t>
            </a:r>
          </a:p>
          <a:p>
            <a:r>
              <a:rPr lang="en-US" dirty="0"/>
              <a:t>The only difference is, in Spanish they ONLY use this when they are currently in the middle of something RIGHT THEN.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you form this tense is by:</a:t>
            </a:r>
          </a:p>
          <a:p>
            <a:pPr lvl="0"/>
            <a:r>
              <a:rPr lang="en-US" dirty="0"/>
              <a:t>First taking the form of ESTAR that matches the person you are talking about.       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63737"/>
              </p:ext>
            </p:extLst>
          </p:nvPr>
        </p:nvGraphicFramePr>
        <p:xfrm>
          <a:off x="990600" y="3657600"/>
          <a:ext cx="68580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558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Estoy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estamos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estás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está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están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8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NOTE: when using “</a:t>
            </a:r>
            <a:r>
              <a:rPr lang="en-US" dirty="0" err="1"/>
              <a:t>ir</a:t>
            </a:r>
            <a:r>
              <a:rPr lang="en-US" dirty="0"/>
              <a:t>” for going, just conjugate </a:t>
            </a:r>
            <a:r>
              <a:rPr lang="en-US" dirty="0" err="1"/>
              <a:t>Ir</a:t>
            </a:r>
            <a:r>
              <a:rPr lang="en-US" dirty="0"/>
              <a:t> for going =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estudiar</a:t>
            </a:r>
            <a:r>
              <a:rPr lang="en-US" dirty="0"/>
              <a:t> =  I am going to study. They don’t use </a:t>
            </a:r>
            <a:r>
              <a:rPr lang="en-US" dirty="0" err="1"/>
              <a:t>yendo</a:t>
            </a:r>
            <a:r>
              <a:rPr lang="en-US" dirty="0"/>
              <a:t> for </a:t>
            </a:r>
            <a:r>
              <a:rPr lang="en-US" dirty="0" err="1"/>
              <a:t>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57200"/>
            <a:ext cx="8610600" cy="5668963"/>
          </a:xfrm>
        </p:spPr>
        <p:txBody>
          <a:bodyPr/>
          <a:lstStyle/>
          <a:p>
            <a:pPr lvl="0"/>
            <a:r>
              <a:rPr lang="en-US" b="1" dirty="0"/>
              <a:t>Then drop the ending of the infinitive </a:t>
            </a: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Ar</a:t>
            </a:r>
            <a:r>
              <a:rPr lang="en-US" b="1" dirty="0"/>
              <a:t>, -</a:t>
            </a:r>
            <a:r>
              <a:rPr lang="en-US" b="1" dirty="0" err="1"/>
              <a:t>Er</a:t>
            </a:r>
            <a:r>
              <a:rPr lang="en-US" b="1" dirty="0"/>
              <a:t>, -</a:t>
            </a:r>
            <a:r>
              <a:rPr lang="en-US" b="1" dirty="0" err="1"/>
              <a:t>Ir</a:t>
            </a:r>
            <a:r>
              <a:rPr lang="en-US" b="1" dirty="0"/>
              <a:t>)</a:t>
            </a:r>
            <a:endParaRPr lang="en-US" dirty="0"/>
          </a:p>
          <a:p>
            <a:pPr lvl="0"/>
            <a:r>
              <a:rPr lang="en-US" b="1" dirty="0"/>
              <a:t>Add the following endings:</a:t>
            </a:r>
            <a:endParaRPr lang="en-US" dirty="0"/>
          </a:p>
          <a:p>
            <a:r>
              <a:rPr lang="en-US" b="1" dirty="0"/>
              <a:t>AR: -ANDO		   	</a:t>
            </a:r>
            <a:r>
              <a:rPr lang="en-US" b="1" dirty="0" smtClean="0"/>
              <a:t>- </a:t>
            </a:r>
            <a:r>
              <a:rPr lang="en-US" b="1" dirty="0"/>
              <a:t>ER/IR = IENDO    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am talking = </a:t>
            </a:r>
            <a:r>
              <a:rPr lang="en-US" sz="2000" dirty="0" err="1"/>
              <a:t>Estoy</a:t>
            </a:r>
            <a:r>
              <a:rPr lang="en-US" sz="2000" dirty="0"/>
              <a:t> </a:t>
            </a:r>
            <a:r>
              <a:rPr lang="en-US" sz="2800" dirty="0" err="1" smtClean="0"/>
              <a:t>hablando</a:t>
            </a:r>
            <a:r>
              <a:rPr lang="en-US" sz="2800" dirty="0" smtClean="0"/>
              <a:t>  </a:t>
            </a:r>
            <a:r>
              <a:rPr lang="en-US" sz="2000" dirty="0" smtClean="0"/>
              <a:t>    We </a:t>
            </a:r>
            <a:r>
              <a:rPr lang="en-US" sz="2000" dirty="0"/>
              <a:t>are eating = </a:t>
            </a:r>
            <a:r>
              <a:rPr lang="en-US" sz="2000" dirty="0" err="1"/>
              <a:t>Estamos</a:t>
            </a:r>
            <a:r>
              <a:rPr lang="en-US" sz="2000" dirty="0"/>
              <a:t> </a:t>
            </a:r>
            <a:r>
              <a:rPr lang="en-US" dirty="0" err="1"/>
              <a:t>comiendo</a:t>
            </a:r>
            <a:r>
              <a:rPr lang="en-US" dirty="0"/>
              <a:t>.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8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Leer, </a:t>
            </a:r>
            <a:r>
              <a:rPr lang="en-US" dirty="0" err="1"/>
              <a:t>Creer</a:t>
            </a:r>
            <a:r>
              <a:rPr lang="en-US" dirty="0"/>
              <a:t> (to believe/think), </a:t>
            </a:r>
            <a:r>
              <a:rPr lang="en-US" dirty="0" err="1"/>
              <a:t>oír</a:t>
            </a:r>
            <a:r>
              <a:rPr lang="en-US" dirty="0"/>
              <a:t> (to hear)  </a:t>
            </a:r>
            <a:r>
              <a:rPr lang="en-US" dirty="0" err="1"/>
              <a:t>traer</a:t>
            </a:r>
            <a:r>
              <a:rPr lang="en-US" dirty="0"/>
              <a:t> ( to bring)  =</a:t>
            </a:r>
            <a:r>
              <a:rPr lang="en-US" b="1" dirty="0"/>
              <a:t> YENDO</a:t>
            </a:r>
            <a:endParaRPr lang="en-US" dirty="0"/>
          </a:p>
          <a:p>
            <a:r>
              <a:rPr lang="es-AR" dirty="0"/>
              <a:t>Leer= LEYENDO</a:t>
            </a:r>
            <a:endParaRPr lang="en-US" dirty="0"/>
          </a:p>
          <a:p>
            <a:r>
              <a:rPr lang="es-AR" dirty="0"/>
              <a:t>Creer = </a:t>
            </a:r>
            <a:r>
              <a:rPr lang="es-AR" dirty="0" smtClean="0"/>
              <a:t>________________</a:t>
            </a:r>
          </a:p>
          <a:p>
            <a:r>
              <a:rPr lang="es-AR" dirty="0" smtClean="0"/>
              <a:t>Oír </a:t>
            </a:r>
            <a:r>
              <a:rPr lang="es-AR" dirty="0"/>
              <a:t>= </a:t>
            </a:r>
            <a:r>
              <a:rPr lang="es-AR" dirty="0" smtClean="0"/>
              <a:t>_________________</a:t>
            </a:r>
          </a:p>
          <a:p>
            <a:r>
              <a:rPr lang="es-AR" dirty="0"/>
              <a:t>T</a:t>
            </a:r>
            <a:r>
              <a:rPr lang="es-AR" dirty="0" smtClean="0"/>
              <a:t>raer </a:t>
            </a:r>
            <a:r>
              <a:rPr lang="es-AR" dirty="0"/>
              <a:t>= _____________________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Leer, </a:t>
            </a:r>
            <a:r>
              <a:rPr lang="en-US" dirty="0" err="1"/>
              <a:t>Creer</a:t>
            </a:r>
            <a:r>
              <a:rPr lang="en-US" dirty="0"/>
              <a:t> (to believe/think), </a:t>
            </a:r>
            <a:r>
              <a:rPr lang="en-US" dirty="0" err="1"/>
              <a:t>oír</a:t>
            </a:r>
            <a:r>
              <a:rPr lang="en-US" dirty="0"/>
              <a:t> (to hear)  </a:t>
            </a:r>
            <a:r>
              <a:rPr lang="en-US" dirty="0" err="1"/>
              <a:t>traer</a:t>
            </a:r>
            <a:r>
              <a:rPr lang="en-US" dirty="0"/>
              <a:t> ( to bring)  =</a:t>
            </a:r>
            <a:r>
              <a:rPr lang="en-US" b="1" dirty="0"/>
              <a:t> YENDO</a:t>
            </a:r>
            <a:endParaRPr lang="en-US" dirty="0"/>
          </a:p>
          <a:p>
            <a:r>
              <a:rPr lang="es-AR" dirty="0"/>
              <a:t>Leer= LEYENDO</a:t>
            </a:r>
            <a:endParaRPr lang="en-US" dirty="0"/>
          </a:p>
          <a:p>
            <a:r>
              <a:rPr lang="es-AR" dirty="0"/>
              <a:t>Creer = </a:t>
            </a:r>
            <a:r>
              <a:rPr lang="es-AR" dirty="0" smtClean="0"/>
              <a:t>CREYENDO</a:t>
            </a:r>
          </a:p>
          <a:p>
            <a:r>
              <a:rPr lang="es-AR" dirty="0" smtClean="0"/>
              <a:t>Oír </a:t>
            </a:r>
            <a:r>
              <a:rPr lang="es-AR" dirty="0"/>
              <a:t>= </a:t>
            </a:r>
            <a:r>
              <a:rPr lang="es-AR" dirty="0" smtClean="0"/>
              <a:t>OYENDO</a:t>
            </a:r>
          </a:p>
          <a:p>
            <a:r>
              <a:rPr lang="es-AR" dirty="0"/>
              <a:t>T</a:t>
            </a:r>
            <a:r>
              <a:rPr lang="es-AR" dirty="0" smtClean="0"/>
              <a:t>raer </a:t>
            </a:r>
            <a:r>
              <a:rPr lang="es-AR" dirty="0"/>
              <a:t>= </a:t>
            </a:r>
            <a:r>
              <a:rPr lang="es-AR" dirty="0" smtClean="0"/>
              <a:t>TRAYENDO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ending of –</a:t>
            </a:r>
            <a:r>
              <a:rPr lang="en-US" dirty="0" err="1"/>
              <a:t>ando</a:t>
            </a:r>
            <a:r>
              <a:rPr lang="en-US" dirty="0"/>
              <a:t>, </a:t>
            </a:r>
            <a:r>
              <a:rPr lang="en-US" dirty="0" err="1"/>
              <a:t>iendo</a:t>
            </a:r>
            <a:r>
              <a:rPr lang="en-US" dirty="0"/>
              <a:t>, </a:t>
            </a:r>
            <a:r>
              <a:rPr lang="en-US" dirty="0" err="1"/>
              <a:t>yendo</a:t>
            </a:r>
            <a:r>
              <a:rPr lang="en-US" dirty="0"/>
              <a:t> does NOT change based on how many people!</a:t>
            </a:r>
          </a:p>
          <a:p>
            <a:r>
              <a:rPr lang="es-AR" dirty="0"/>
              <a:t>Practiquemos:  Ejemplo:  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Mi </a:t>
            </a:r>
            <a:r>
              <a:rPr lang="es-AR" dirty="0"/>
              <a:t>padre / cocinar = </a:t>
            </a:r>
            <a:r>
              <a:rPr lang="es-AR" b="1" i="1" u="sng" dirty="0"/>
              <a:t>Mi padre está cocinando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s-AR" dirty="0" smtClean="0"/>
              <a:t>1. Las </a:t>
            </a:r>
            <a:r>
              <a:rPr lang="es-AR" dirty="0"/>
              <a:t>chicas/ limpiar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2. Mi </a:t>
            </a:r>
            <a:r>
              <a:rPr lang="es-AR" dirty="0"/>
              <a:t>abuela / decorar </a:t>
            </a:r>
            <a:r>
              <a:rPr lang="es-AR" dirty="0" smtClean="0"/>
              <a:t>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3. La </a:t>
            </a:r>
            <a:r>
              <a:rPr lang="es-AR" dirty="0"/>
              <a:t>chica / traducir </a:t>
            </a:r>
            <a:r>
              <a:rPr lang="es-AR" dirty="0" smtClean="0"/>
              <a:t>__________________________________________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4. Mis </a:t>
            </a:r>
            <a:r>
              <a:rPr lang="es-AR" dirty="0"/>
              <a:t>compañeros /hacer la maleta 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9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present progressive</vt:lpstr>
      <vt:lpstr>TO be DOING (pg 7 of paquete)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Mentzel, Erica    LHS - Staff</dc:creator>
  <cp:lastModifiedBy>Mentzel, Erica    LHS - Staff</cp:lastModifiedBy>
  <cp:revision>7</cp:revision>
  <dcterms:created xsi:type="dcterms:W3CDTF">2017-03-14T21:50:16Z</dcterms:created>
  <dcterms:modified xsi:type="dcterms:W3CDTF">2017-03-17T17:20:44Z</dcterms:modified>
</cp:coreProperties>
</file>