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3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6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8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5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7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5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252B-2E2C-43F8-9CFB-9F26BB63982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3EE6-984C-421C-806D-97480DB38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y_hR79KmzM" TargetMode="External"/><Relationship Id="rId2" Type="http://schemas.openxmlformats.org/officeDocument/2006/relationships/hyperlink" Target="https://www.youtube.com/watch?v=UoBMDvow4Z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gpMnJmHCH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82" y="343477"/>
            <a:ext cx="5314950" cy="49172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Definiciones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1" y="1034473"/>
            <a:ext cx="8903854" cy="5430982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Pizzeria = place that sells pizza. Can you apply that rule to the following places? Go to th</a:t>
            </a:r>
            <a:r>
              <a:rPr lang="en-US" dirty="0" smtClean="0"/>
              <a:t>e next slide to check your answers!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Frutería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Carnicería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Peluquería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Tortillería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Taquería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Zapatería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Pescadería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Pastelería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Lavandería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Joyería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Heladería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Farmacia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Panadería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2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18" y="361950"/>
            <a:ext cx="5314950" cy="49172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Definiciones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73" y="1066114"/>
            <a:ext cx="8572500" cy="5537885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AutoNum type="arabicPeriod"/>
            </a:pPr>
            <a:r>
              <a:rPr lang="en-US" dirty="0" smtClean="0"/>
              <a:t>Pizzeria = place that sells pizza. Can you apply that rule to the following places? Go to th</a:t>
            </a:r>
            <a:r>
              <a:rPr lang="en-US" dirty="0" smtClean="0"/>
              <a:t>e next slide to check your answers!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Frutería</a:t>
            </a:r>
            <a:r>
              <a:rPr lang="en-US" dirty="0" smtClean="0"/>
              <a:t> sells fruit = fruit stand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Carnicería</a:t>
            </a:r>
            <a:r>
              <a:rPr lang="en-US" dirty="0" smtClean="0"/>
              <a:t> sells meat = butcher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Peluquería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= hair, hair salon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Tortillería</a:t>
            </a:r>
            <a:r>
              <a:rPr lang="en-US" dirty="0" smtClean="0"/>
              <a:t> = sells tortillas (freshly made)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Taquería</a:t>
            </a:r>
            <a:r>
              <a:rPr lang="en-US" dirty="0" smtClean="0"/>
              <a:t> = sells tacos = taco stand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Zapatería</a:t>
            </a:r>
            <a:r>
              <a:rPr lang="en-US" dirty="0" smtClean="0"/>
              <a:t> = sells shoes =shoe store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Pescadería</a:t>
            </a:r>
            <a:r>
              <a:rPr lang="en-US" dirty="0" smtClean="0"/>
              <a:t> =sells fish = fish shop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Pastelería</a:t>
            </a:r>
            <a:r>
              <a:rPr lang="en-US" dirty="0" smtClean="0"/>
              <a:t> = sells cake = bakery (sweets/cakes, not bread)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Lavandería</a:t>
            </a:r>
            <a:r>
              <a:rPr lang="en-US" dirty="0" smtClean="0"/>
              <a:t> = </a:t>
            </a:r>
            <a:r>
              <a:rPr lang="en-US" dirty="0" err="1" smtClean="0"/>
              <a:t>lavar</a:t>
            </a:r>
            <a:r>
              <a:rPr lang="en-US" dirty="0" smtClean="0"/>
              <a:t> </a:t>
            </a:r>
            <a:r>
              <a:rPr lang="en-US" dirty="0" err="1" smtClean="0"/>
              <a:t>ropa</a:t>
            </a:r>
            <a:r>
              <a:rPr lang="en-US" dirty="0" smtClean="0"/>
              <a:t> = laundromat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Joyería</a:t>
            </a:r>
            <a:r>
              <a:rPr lang="en-US" dirty="0" smtClean="0"/>
              <a:t> = </a:t>
            </a:r>
            <a:r>
              <a:rPr lang="en-US" dirty="0" err="1" smtClean="0"/>
              <a:t>joyas</a:t>
            </a:r>
            <a:r>
              <a:rPr lang="en-US" dirty="0" smtClean="0"/>
              <a:t> – jewels. </a:t>
            </a:r>
            <a:r>
              <a:rPr lang="en-US" dirty="0" smtClean="0"/>
              <a:t>Jewelry store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Heladería</a:t>
            </a:r>
            <a:r>
              <a:rPr lang="en-US" dirty="0" smtClean="0"/>
              <a:t> = ice cream parlor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Farmacia</a:t>
            </a:r>
            <a:r>
              <a:rPr lang="en-US" dirty="0" smtClean="0"/>
              <a:t> = pharmacy.</a:t>
            </a:r>
            <a:endParaRPr lang="en-US" dirty="0" smtClean="0"/>
          </a:p>
          <a:p>
            <a:pPr marL="385763" indent="-385763">
              <a:buAutoNum type="alphaLcPeriod"/>
            </a:pPr>
            <a:r>
              <a:rPr lang="en-US" dirty="0" err="1" smtClean="0"/>
              <a:t>Panadería</a:t>
            </a:r>
            <a:r>
              <a:rPr lang="en-US" dirty="0" smtClean="0"/>
              <a:t> </a:t>
            </a:r>
            <a:r>
              <a:rPr lang="en-US" dirty="0" smtClean="0"/>
              <a:t> = sells fresh bread (bread bakery. typically not cakes)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2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these specialized stores?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www.youtube.com/watch?v=UoBMDvow4Z0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www.youtube.com/watch?v=cy_hR79KmzM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www.youtube.com/watch?v=5gpMnJmHCHk</a:t>
            </a:r>
            <a:r>
              <a:rPr lang="en-US" dirty="0" smtClean="0"/>
              <a:t> (tortillas)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6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these specialized stores?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En México y en muchos otros lugares hispanohablantes, es más económico ir de compras para comprar la comida en muchas tiendas pequeñas y diferentes. Las tienditas están cercas (no están lejos) y es fácil caminar de una tienda a otra tienda para comprar todo que necesitas. Es cierto que existen </a:t>
            </a:r>
            <a:r>
              <a:rPr lang="es-AR" dirty="0" err="1"/>
              <a:t>Sam’s</a:t>
            </a:r>
            <a:r>
              <a:rPr lang="es-AR" dirty="0"/>
              <a:t> Club y </a:t>
            </a:r>
            <a:r>
              <a:rPr lang="es-AR" dirty="0" err="1"/>
              <a:t>Walmart</a:t>
            </a:r>
            <a:r>
              <a:rPr lang="es-AR" dirty="0"/>
              <a:t>, pero muchas veces cuesta más comprar comida allí. También, los ingredientes son muy frescos en las tiendas pequeñas.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3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408B67152634B81B91DB26C84DDD5" ma:contentTypeVersion="33" ma:contentTypeDescription="Create a new document." ma:contentTypeScope="" ma:versionID="df3f266c7d405a305a8d61fa24a25c7c">
  <xsd:schema xmlns:xsd="http://www.w3.org/2001/XMLSchema" xmlns:xs="http://www.w3.org/2001/XMLSchema" xmlns:p="http://schemas.microsoft.com/office/2006/metadata/properties" xmlns:ns3="f90776ae-e8a2-4d4e-a19f-a52070e5eb7c" xmlns:ns4="075aef01-8325-4fe6-8253-5d68f80546b3" targetNamespace="http://schemas.microsoft.com/office/2006/metadata/properties" ma:root="true" ma:fieldsID="ceab034f40c0706dc61d6c01fb645e86" ns3:_="" ns4:_="">
    <xsd:import namespace="f90776ae-e8a2-4d4e-a19f-a52070e5eb7c"/>
    <xsd:import namespace="075aef01-8325-4fe6-8253-5d68f80546b3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TeamsChannelId" minOccurs="0"/>
                <xsd:element ref="ns3:IsNotebookLocked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ath_Settings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776ae-e8a2-4d4e-a19f-a52070e5eb7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ath_Settings" ma:index="38" nillable="true" ma:displayName="Math Settings" ma:internalName="Math_Settings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aef01-8325-4fe6-8253-5d68f80546b3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f90776ae-e8a2-4d4e-a19f-a52070e5eb7c" xsi:nil="true"/>
    <Invited_Teachers xmlns="f90776ae-e8a2-4d4e-a19f-a52070e5eb7c" xsi:nil="true"/>
    <FolderType xmlns="f90776ae-e8a2-4d4e-a19f-a52070e5eb7c" xsi:nil="true"/>
    <Teachers xmlns="f90776ae-e8a2-4d4e-a19f-a52070e5eb7c">
      <UserInfo>
        <DisplayName/>
        <AccountId xsi:nil="true"/>
        <AccountType/>
      </UserInfo>
    </Teachers>
    <Student_Groups xmlns="f90776ae-e8a2-4d4e-a19f-a52070e5eb7c">
      <UserInfo>
        <DisplayName/>
        <AccountId xsi:nil="true"/>
        <AccountType/>
      </UserInfo>
    </Student_Groups>
    <NotebookType xmlns="f90776ae-e8a2-4d4e-a19f-a52070e5eb7c" xsi:nil="true"/>
    <Students xmlns="f90776ae-e8a2-4d4e-a19f-a52070e5eb7c">
      <UserInfo>
        <DisplayName/>
        <AccountId xsi:nil="true"/>
        <AccountType/>
      </UserInfo>
    </Students>
    <Math_Settings xmlns="f90776ae-e8a2-4d4e-a19f-a52070e5eb7c" xsi:nil="true"/>
    <DefaultSectionNames xmlns="f90776ae-e8a2-4d4e-a19f-a52070e5eb7c" xsi:nil="true"/>
    <Invited_Students xmlns="f90776ae-e8a2-4d4e-a19f-a52070e5eb7c" xsi:nil="true"/>
    <TeamsChannelId xmlns="f90776ae-e8a2-4d4e-a19f-a52070e5eb7c" xsi:nil="true"/>
    <IsNotebookLocked xmlns="f90776ae-e8a2-4d4e-a19f-a52070e5eb7c" xsi:nil="true"/>
    <Owner xmlns="f90776ae-e8a2-4d4e-a19f-a52070e5eb7c">
      <UserInfo>
        <DisplayName/>
        <AccountId xsi:nil="true"/>
        <AccountType/>
      </UserInfo>
    </Owner>
    <Has_Teacher_Only_SectionGroup xmlns="f90776ae-e8a2-4d4e-a19f-a52070e5eb7c" xsi:nil="true"/>
    <Is_Collaboration_Space_Locked xmlns="f90776ae-e8a2-4d4e-a19f-a52070e5eb7c" xsi:nil="true"/>
    <Templates xmlns="f90776ae-e8a2-4d4e-a19f-a52070e5eb7c" xsi:nil="true"/>
    <LMS_Mappings xmlns="f90776ae-e8a2-4d4e-a19f-a52070e5eb7c" xsi:nil="true"/>
    <CultureName xmlns="f90776ae-e8a2-4d4e-a19f-a52070e5eb7c" xsi:nil="true"/>
    <Distribution_Groups xmlns="f90776ae-e8a2-4d4e-a19f-a52070e5eb7c" xsi:nil="true"/>
    <Self_Registration_Enabled xmlns="f90776ae-e8a2-4d4e-a19f-a52070e5eb7c" xsi:nil="true"/>
  </documentManagement>
</p:properties>
</file>

<file path=customXml/itemProps1.xml><?xml version="1.0" encoding="utf-8"?>
<ds:datastoreItem xmlns:ds="http://schemas.openxmlformats.org/officeDocument/2006/customXml" ds:itemID="{0CFC2FF7-E9DB-4C07-A4B3-747F248D7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776ae-e8a2-4d4e-a19f-a52070e5eb7c"/>
    <ds:schemaRef ds:uri="075aef01-8325-4fe6-8253-5d68f80546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CD0845-95F5-483F-A152-584D978BC5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C760D-AFFA-4670-82C5-4AABAC6ABE53}">
  <ds:schemaRefs>
    <ds:schemaRef ds:uri="http://purl.org/dc/elements/1.1/"/>
    <ds:schemaRef ds:uri="http://schemas.microsoft.com/office/2006/metadata/properties"/>
    <ds:schemaRef ds:uri="f90776ae-e8a2-4d4e-a19f-a52070e5eb7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75aef01-8325-4fe6-8253-5d68f80546b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Definiciones:</vt:lpstr>
      <vt:lpstr>Definiciones:</vt:lpstr>
      <vt:lpstr>Why all these specialized stores?</vt:lpstr>
      <vt:lpstr>Why all these specialized stores?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Definiciones:</dc:title>
  <dc:creator>Garcia, Erica    LHS - Staff</dc:creator>
  <cp:lastModifiedBy>Garcia, Erica    LHS - Staff</cp:lastModifiedBy>
  <cp:revision>1</cp:revision>
  <dcterms:created xsi:type="dcterms:W3CDTF">2020-03-20T18:45:35Z</dcterms:created>
  <dcterms:modified xsi:type="dcterms:W3CDTF">2020-03-20T18:47:11Z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0x010100CAD408B67152634B81B91DB26C84DDD5</vt:lpwstr>
  </property>
</Properties>
</file>