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DA2A2-C53D-4DF3-B1EE-D9FFDBCB1160}" type="datetimeFigureOut">
              <a:rPr lang="en-US" smtClean="0"/>
              <a:t>4/25/2019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18BF7-465D-4504-A90D-17C39FE2FB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8508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DA2A2-C53D-4DF3-B1EE-D9FFDBCB1160}" type="datetimeFigureOut">
              <a:rPr lang="en-US" smtClean="0"/>
              <a:t>4/25/2019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18BF7-465D-4504-A90D-17C39FE2FB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58805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DA2A2-C53D-4DF3-B1EE-D9FFDBCB1160}" type="datetimeFigureOut">
              <a:rPr lang="en-US" smtClean="0"/>
              <a:t>4/25/2019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18BF7-465D-4504-A90D-17C39FE2FB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9048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DA2A2-C53D-4DF3-B1EE-D9FFDBCB1160}" type="datetimeFigureOut">
              <a:rPr lang="en-US" smtClean="0"/>
              <a:t>4/25/2019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18BF7-465D-4504-A90D-17C39FE2FB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49413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DA2A2-C53D-4DF3-B1EE-D9FFDBCB1160}" type="datetimeFigureOut">
              <a:rPr lang="en-US" smtClean="0"/>
              <a:t>4/25/2019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18BF7-465D-4504-A90D-17C39FE2FB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20083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DA2A2-C53D-4DF3-B1EE-D9FFDBCB1160}" type="datetimeFigureOut">
              <a:rPr lang="en-US" smtClean="0"/>
              <a:t>4/25/2019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18BF7-465D-4504-A90D-17C39FE2FB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2864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DA2A2-C53D-4DF3-B1EE-D9FFDBCB1160}" type="datetimeFigureOut">
              <a:rPr lang="en-US" smtClean="0"/>
              <a:t>4/25/2019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18BF7-465D-4504-A90D-17C39FE2FB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30316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DA2A2-C53D-4DF3-B1EE-D9FFDBCB1160}" type="datetimeFigureOut">
              <a:rPr lang="en-US" smtClean="0"/>
              <a:t>4/25/2019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18BF7-465D-4504-A90D-17C39FE2FB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09967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DA2A2-C53D-4DF3-B1EE-D9FFDBCB1160}" type="datetimeFigureOut">
              <a:rPr lang="en-US" smtClean="0"/>
              <a:t>4/25/2019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18BF7-465D-4504-A90D-17C39FE2FB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4300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DA2A2-C53D-4DF3-B1EE-D9FFDBCB1160}" type="datetimeFigureOut">
              <a:rPr lang="en-US" smtClean="0"/>
              <a:t>4/25/2019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18BF7-465D-4504-A90D-17C39FE2FB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7260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DA2A2-C53D-4DF3-B1EE-D9FFDBCB1160}" type="datetimeFigureOut">
              <a:rPr lang="en-US" smtClean="0"/>
              <a:t>4/25/2019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18BF7-465D-4504-A90D-17C39FE2FB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0614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5DA2A2-C53D-4DF3-B1EE-D9FFDBCB1160}" type="datetimeFigureOut">
              <a:rPr lang="en-US" smtClean="0"/>
              <a:t>4/25/2019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D18BF7-465D-4504-A90D-17C39FE2FB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2922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8575"/>
            <a:ext cx="7391400" cy="579438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Calentamiento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08014"/>
            <a:ext cx="8686800" cy="6021386"/>
          </a:xfrm>
        </p:spPr>
        <p:txBody>
          <a:bodyPr>
            <a:normAutofit fontScale="77500" lnSpcReduction="20000"/>
          </a:bodyPr>
          <a:lstStyle/>
          <a:p>
            <a:pPr marL="514350" indent="-514350">
              <a:buAutoNum type="alphaUcPeriod"/>
            </a:pPr>
            <a:r>
              <a:rPr lang="en-US" b="1" dirty="0" smtClean="0"/>
              <a:t>¿</a:t>
            </a:r>
            <a:r>
              <a:rPr lang="en-US" b="1" dirty="0" err="1" smtClean="0"/>
              <a:t>Subjuntivo</a:t>
            </a:r>
            <a:r>
              <a:rPr lang="en-US" b="1" dirty="0" smtClean="0"/>
              <a:t> o </a:t>
            </a:r>
            <a:r>
              <a:rPr lang="en-US" b="1" dirty="0" err="1" smtClean="0"/>
              <a:t>indicativo</a:t>
            </a:r>
            <a:r>
              <a:rPr lang="en-US" b="1" dirty="0" smtClean="0"/>
              <a:t>? Escribe la forma </a:t>
            </a:r>
            <a:r>
              <a:rPr lang="en-US" b="1" dirty="0" err="1" smtClean="0"/>
              <a:t>correcta</a:t>
            </a:r>
            <a:r>
              <a:rPr lang="en-US" b="1" dirty="0" smtClean="0"/>
              <a:t>.</a:t>
            </a:r>
          </a:p>
          <a:p>
            <a:pPr marL="514350" indent="-514350">
              <a:buAutoNum type="arabicPeriod"/>
            </a:pPr>
            <a:r>
              <a:rPr lang="en-US" dirty="0" smtClean="0"/>
              <a:t>No hay </a:t>
            </a:r>
            <a:r>
              <a:rPr lang="en-US" dirty="0" err="1" smtClean="0"/>
              <a:t>ninguna</a:t>
            </a:r>
            <a:r>
              <a:rPr lang="en-US" dirty="0" smtClean="0"/>
              <a:t> </a:t>
            </a:r>
            <a:r>
              <a:rPr lang="en-US" dirty="0" err="1" smtClean="0"/>
              <a:t>chica</a:t>
            </a:r>
            <a:r>
              <a:rPr lang="en-US" dirty="0" smtClean="0"/>
              <a:t> </a:t>
            </a:r>
            <a:r>
              <a:rPr lang="en-US" dirty="0" err="1" smtClean="0"/>
              <a:t>cubana</a:t>
            </a:r>
            <a:r>
              <a:rPr lang="en-US" dirty="0" smtClean="0"/>
              <a:t> que ________ a </a:t>
            </a:r>
            <a:r>
              <a:rPr lang="en-US" dirty="0" err="1" smtClean="0"/>
              <a:t>esta</a:t>
            </a:r>
            <a:r>
              <a:rPr lang="en-US" dirty="0" smtClean="0"/>
              <a:t> </a:t>
            </a:r>
            <a:r>
              <a:rPr lang="en-US" dirty="0" err="1" smtClean="0"/>
              <a:t>tienda</a:t>
            </a:r>
            <a:r>
              <a:rPr lang="en-US" dirty="0" smtClean="0"/>
              <a:t>. (</a:t>
            </a:r>
            <a:r>
              <a:rPr lang="en-US" dirty="0" err="1" smtClean="0"/>
              <a:t>venir</a:t>
            </a:r>
            <a:r>
              <a:rPr lang="en-US" dirty="0" smtClean="0"/>
              <a:t>)</a:t>
            </a:r>
          </a:p>
          <a:p>
            <a:pPr marL="514350" indent="-514350">
              <a:buAutoNum type="arabicPeriod"/>
            </a:pPr>
            <a:r>
              <a:rPr lang="en-US" dirty="0" smtClean="0"/>
              <a:t>Hay </a:t>
            </a:r>
            <a:r>
              <a:rPr lang="en-US" dirty="0" err="1" smtClean="0"/>
              <a:t>muchas</a:t>
            </a:r>
            <a:r>
              <a:rPr lang="en-US" dirty="0" smtClean="0"/>
              <a:t> personas que ________ </a:t>
            </a:r>
            <a:r>
              <a:rPr lang="en-US" dirty="0" err="1" smtClean="0"/>
              <a:t>los</a:t>
            </a:r>
            <a:r>
              <a:rPr lang="en-US" dirty="0" smtClean="0"/>
              <a:t> </a:t>
            </a:r>
            <a:r>
              <a:rPr lang="en-US" dirty="0" err="1" smtClean="0"/>
              <a:t>teléfonos</a:t>
            </a:r>
            <a:r>
              <a:rPr lang="en-US" dirty="0" smtClean="0"/>
              <a:t> </a:t>
            </a:r>
            <a:r>
              <a:rPr lang="en-US" dirty="0" err="1" smtClean="0"/>
              <a:t>como</a:t>
            </a:r>
            <a:r>
              <a:rPr lang="en-US" dirty="0" smtClean="0"/>
              <a:t> </a:t>
            </a:r>
            <a:r>
              <a:rPr lang="en-US" dirty="0" err="1" smtClean="0"/>
              <a:t>relojes</a:t>
            </a:r>
            <a:r>
              <a:rPr lang="en-US" dirty="0" smtClean="0"/>
              <a:t>. (</a:t>
            </a:r>
            <a:r>
              <a:rPr lang="en-US" dirty="0" err="1" smtClean="0"/>
              <a:t>usar</a:t>
            </a:r>
            <a:r>
              <a:rPr lang="en-US" dirty="0" smtClean="0"/>
              <a:t>)</a:t>
            </a:r>
          </a:p>
          <a:p>
            <a:pPr marL="514350" indent="-514350">
              <a:buAutoNum type="arabicPeriod"/>
            </a:pPr>
            <a:r>
              <a:rPr lang="en-US" dirty="0" smtClean="0"/>
              <a:t>¿Hay </a:t>
            </a:r>
            <a:r>
              <a:rPr lang="en-US" dirty="0" err="1" smtClean="0"/>
              <a:t>unos</a:t>
            </a:r>
            <a:r>
              <a:rPr lang="en-US" dirty="0" smtClean="0"/>
              <a:t> </a:t>
            </a:r>
            <a:r>
              <a:rPr lang="en-US" dirty="0" err="1" smtClean="0"/>
              <a:t>monos</a:t>
            </a:r>
            <a:r>
              <a:rPr lang="en-US" dirty="0" smtClean="0"/>
              <a:t> que ___________ </a:t>
            </a:r>
            <a:r>
              <a:rPr lang="en-US" dirty="0" err="1" smtClean="0"/>
              <a:t>nocturnos</a:t>
            </a:r>
            <a:r>
              <a:rPr lang="en-US" dirty="0" smtClean="0"/>
              <a:t>?  (</a:t>
            </a:r>
            <a:r>
              <a:rPr lang="en-US" dirty="0" err="1" smtClean="0"/>
              <a:t>ser</a:t>
            </a:r>
            <a:r>
              <a:rPr lang="en-US" dirty="0" smtClean="0"/>
              <a:t>) </a:t>
            </a:r>
          </a:p>
          <a:p>
            <a:pPr marL="514350" indent="-514350">
              <a:buAutoNum type="arabicPeriod"/>
            </a:pPr>
            <a:r>
              <a:rPr lang="en-US" dirty="0" smtClean="0"/>
              <a:t>¿</a:t>
            </a:r>
            <a:r>
              <a:rPr lang="en-US" dirty="0" err="1" smtClean="0"/>
              <a:t>Conoces</a:t>
            </a:r>
            <a:r>
              <a:rPr lang="en-US" dirty="0" smtClean="0"/>
              <a:t> a la </a:t>
            </a:r>
            <a:r>
              <a:rPr lang="en-US" dirty="0" err="1" smtClean="0"/>
              <a:t>chica</a:t>
            </a:r>
            <a:r>
              <a:rPr lang="en-US" dirty="0" smtClean="0"/>
              <a:t> que _________ al </a:t>
            </a:r>
            <a:r>
              <a:rPr lang="en-US" dirty="0" err="1" smtClean="0"/>
              <a:t>fútbol</a:t>
            </a:r>
            <a:r>
              <a:rPr lang="en-US" dirty="0" smtClean="0"/>
              <a:t>? (</a:t>
            </a:r>
            <a:r>
              <a:rPr lang="en-US" dirty="0" err="1" smtClean="0"/>
              <a:t>jugar</a:t>
            </a:r>
            <a:r>
              <a:rPr lang="en-US" dirty="0" smtClean="0"/>
              <a:t>)</a:t>
            </a:r>
          </a:p>
          <a:p>
            <a:pPr marL="514350" indent="-514350">
              <a:buAutoNum type="arabicPeriod"/>
            </a:pPr>
            <a:r>
              <a:rPr lang="en-US" dirty="0" smtClean="0"/>
              <a:t>¿</a:t>
            </a:r>
            <a:r>
              <a:rPr lang="en-US" dirty="0" err="1" smtClean="0"/>
              <a:t>Conoces</a:t>
            </a:r>
            <a:r>
              <a:rPr lang="en-US" dirty="0" smtClean="0"/>
              <a:t> a </a:t>
            </a:r>
            <a:r>
              <a:rPr lang="en-US" dirty="0" err="1" smtClean="0"/>
              <a:t>una</a:t>
            </a:r>
            <a:r>
              <a:rPr lang="en-US" dirty="0" smtClean="0"/>
              <a:t> persona que  __________ (saber) </a:t>
            </a:r>
            <a:r>
              <a:rPr lang="en-US" dirty="0" err="1" smtClean="0"/>
              <a:t>bailar</a:t>
            </a:r>
            <a:r>
              <a:rPr lang="en-US" dirty="0" smtClean="0"/>
              <a:t> salsa? </a:t>
            </a:r>
          </a:p>
          <a:p>
            <a:pPr marL="514350" indent="-514350">
              <a:buAutoNum type="arabicPeriod"/>
            </a:pPr>
            <a:r>
              <a:rPr lang="en-US" dirty="0" smtClean="0"/>
              <a:t>No hay </a:t>
            </a:r>
            <a:r>
              <a:rPr lang="en-US" dirty="0" err="1" smtClean="0"/>
              <a:t>ningún</a:t>
            </a:r>
            <a:r>
              <a:rPr lang="en-US" dirty="0" smtClean="0"/>
              <a:t> </a:t>
            </a:r>
            <a:r>
              <a:rPr lang="en-US" dirty="0" err="1" smtClean="0"/>
              <a:t>libro</a:t>
            </a:r>
            <a:r>
              <a:rPr lang="en-US" dirty="0" smtClean="0"/>
              <a:t> que me _________ (</a:t>
            </a:r>
            <a:r>
              <a:rPr lang="en-US" dirty="0" err="1" smtClean="0"/>
              <a:t>aburrir</a:t>
            </a:r>
            <a:r>
              <a:rPr lang="en-US" dirty="0" smtClean="0"/>
              <a:t>).</a:t>
            </a:r>
          </a:p>
          <a:p>
            <a:pPr marL="0" indent="0">
              <a:buNone/>
            </a:pPr>
            <a:r>
              <a:rPr lang="en-US" b="1" dirty="0" smtClean="0"/>
              <a:t>B. Participles: Make the verb into a the participle adjective.</a:t>
            </a:r>
          </a:p>
          <a:p>
            <a:pPr marL="0" indent="0">
              <a:buNone/>
            </a:pPr>
            <a:r>
              <a:rPr lang="en-US" dirty="0" smtClean="0"/>
              <a:t>7. Los </a:t>
            </a:r>
            <a:r>
              <a:rPr lang="en-US" dirty="0" err="1" smtClean="0"/>
              <a:t>estudiantes</a:t>
            </a:r>
            <a:r>
              <a:rPr lang="en-US" dirty="0" smtClean="0"/>
              <a:t> y </a:t>
            </a:r>
            <a:r>
              <a:rPr lang="en-US" dirty="0" err="1" smtClean="0"/>
              <a:t>yo</a:t>
            </a:r>
            <a:r>
              <a:rPr lang="en-US" dirty="0" smtClean="0"/>
              <a:t> </a:t>
            </a:r>
            <a:r>
              <a:rPr lang="en-US" dirty="0" err="1" smtClean="0"/>
              <a:t>somos</a:t>
            </a:r>
            <a:r>
              <a:rPr lang="en-US" dirty="0" smtClean="0"/>
              <a:t> _________ </a:t>
            </a:r>
            <a:r>
              <a:rPr lang="en-US" dirty="0" err="1" smtClean="0"/>
              <a:t>aquí</a:t>
            </a:r>
            <a:r>
              <a:rPr lang="en-US" dirty="0" smtClean="0"/>
              <a:t>. (</a:t>
            </a:r>
            <a:r>
              <a:rPr lang="en-US" dirty="0" err="1" smtClean="0"/>
              <a:t>conocer</a:t>
            </a:r>
            <a:r>
              <a:rPr lang="en-US" dirty="0"/>
              <a:t>)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8. El </a:t>
            </a:r>
            <a:r>
              <a:rPr lang="en-US" dirty="0" err="1" smtClean="0"/>
              <a:t>vestido</a:t>
            </a:r>
            <a:r>
              <a:rPr lang="en-US" dirty="0" smtClean="0"/>
              <a:t> </a:t>
            </a:r>
            <a:r>
              <a:rPr lang="en-US" dirty="0" err="1" smtClean="0"/>
              <a:t>está</a:t>
            </a:r>
            <a:r>
              <a:rPr lang="en-US" dirty="0" smtClean="0"/>
              <a:t> ______ de </a:t>
            </a:r>
            <a:r>
              <a:rPr lang="en-US" dirty="0" err="1" smtClean="0"/>
              <a:t>plumas</a:t>
            </a:r>
            <a:r>
              <a:rPr lang="en-US" dirty="0" smtClean="0"/>
              <a:t>. (</a:t>
            </a:r>
            <a:r>
              <a:rPr lang="en-US" dirty="0" err="1" smtClean="0"/>
              <a:t>hacer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r>
              <a:rPr lang="en-US" dirty="0"/>
              <a:t>9</a:t>
            </a:r>
            <a:r>
              <a:rPr lang="en-US" dirty="0" smtClean="0"/>
              <a:t>. La </a:t>
            </a:r>
            <a:r>
              <a:rPr lang="en-US" dirty="0" err="1" smtClean="0"/>
              <a:t>información</a:t>
            </a:r>
            <a:r>
              <a:rPr lang="en-US" dirty="0" smtClean="0"/>
              <a:t> </a:t>
            </a:r>
            <a:r>
              <a:rPr lang="en-US" dirty="0" err="1" smtClean="0"/>
              <a:t>fue</a:t>
            </a:r>
            <a:r>
              <a:rPr lang="en-US" dirty="0" smtClean="0"/>
              <a:t> ______ </a:t>
            </a:r>
            <a:r>
              <a:rPr lang="en-US" dirty="0" err="1" smtClean="0"/>
              <a:t>por</a:t>
            </a:r>
            <a:r>
              <a:rPr lang="en-US" dirty="0" smtClean="0"/>
              <a:t> las </a:t>
            </a:r>
            <a:r>
              <a:rPr lang="en-US" dirty="0" err="1" smtClean="0"/>
              <a:t>maestras</a:t>
            </a:r>
            <a:r>
              <a:rPr lang="en-US" dirty="0" smtClean="0"/>
              <a:t> (</a:t>
            </a:r>
            <a:r>
              <a:rPr lang="en-US" dirty="0" err="1" smtClean="0"/>
              <a:t>decir</a:t>
            </a:r>
            <a:r>
              <a:rPr lang="en-US" dirty="0" smtClean="0"/>
              <a:t>).</a:t>
            </a:r>
          </a:p>
          <a:p>
            <a:pPr marL="0" indent="0">
              <a:buNone/>
            </a:pPr>
            <a:r>
              <a:rPr lang="en-US" dirty="0" smtClean="0"/>
              <a:t>10. </a:t>
            </a:r>
            <a:r>
              <a:rPr lang="en-US" dirty="0" err="1" smtClean="0"/>
              <a:t>Mi</a:t>
            </a:r>
            <a:r>
              <a:rPr lang="en-US" dirty="0" smtClean="0"/>
              <a:t> </a:t>
            </a:r>
            <a:r>
              <a:rPr lang="en-US" dirty="0" err="1" smtClean="0"/>
              <a:t>celular</a:t>
            </a:r>
            <a:r>
              <a:rPr lang="en-US" dirty="0" smtClean="0"/>
              <a:t> </a:t>
            </a:r>
            <a:r>
              <a:rPr lang="en-US" dirty="0" err="1" smtClean="0"/>
              <a:t>está</a:t>
            </a:r>
            <a:r>
              <a:rPr lang="en-US" dirty="0" smtClean="0"/>
              <a:t> ____________ (</a:t>
            </a:r>
            <a:r>
              <a:rPr lang="en-US" dirty="0" err="1" smtClean="0"/>
              <a:t>morir</a:t>
            </a:r>
            <a:r>
              <a:rPr lang="en-US" dirty="0" smtClean="0"/>
              <a:t>).</a:t>
            </a:r>
          </a:p>
          <a:p>
            <a:pPr marL="0" indent="0">
              <a:buNone/>
            </a:pPr>
            <a:r>
              <a:rPr lang="en-US" dirty="0" smtClean="0"/>
              <a:t>11. Las </a:t>
            </a:r>
            <a:r>
              <a:rPr lang="en-US" dirty="0" err="1" smtClean="0"/>
              <a:t>comidas</a:t>
            </a:r>
            <a:r>
              <a:rPr lang="en-US" dirty="0" smtClean="0"/>
              <a:t> </a:t>
            </a:r>
            <a:r>
              <a:rPr lang="en-US" dirty="0" err="1" smtClean="0"/>
              <a:t>están</a:t>
            </a:r>
            <a:r>
              <a:rPr lang="en-US" dirty="0" smtClean="0"/>
              <a:t> ____________ (</a:t>
            </a:r>
            <a:r>
              <a:rPr lang="en-US" dirty="0" err="1" smtClean="0"/>
              <a:t>cocinar</a:t>
            </a:r>
            <a:r>
              <a:rPr lang="en-US" dirty="0" smtClean="0"/>
              <a:t>) </a:t>
            </a:r>
            <a:r>
              <a:rPr lang="en-US" dirty="0" err="1" smtClean="0"/>
              <a:t>por</a:t>
            </a:r>
            <a:r>
              <a:rPr lang="en-US" dirty="0" smtClean="0"/>
              <a:t> mi </a:t>
            </a:r>
            <a:r>
              <a:rPr lang="en-US" dirty="0" err="1" smtClean="0"/>
              <a:t>abuelita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 smtClean="0"/>
          </a:p>
          <a:p>
            <a:pPr marL="514350" indent="-514350"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4231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8575"/>
            <a:ext cx="7391400" cy="579438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Calentamiento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08014"/>
            <a:ext cx="8534400" cy="3811586"/>
          </a:xfrm>
        </p:spPr>
        <p:txBody>
          <a:bodyPr>
            <a:normAutofit fontScale="77500" lnSpcReduction="20000"/>
          </a:bodyPr>
          <a:lstStyle/>
          <a:p>
            <a:pPr marL="514350" indent="-514350">
              <a:buAutoNum type="alphaUcPeriod"/>
            </a:pPr>
            <a:r>
              <a:rPr lang="en-US" b="1" dirty="0" smtClean="0"/>
              <a:t>¿</a:t>
            </a:r>
            <a:r>
              <a:rPr lang="en-US" b="1" dirty="0" err="1" smtClean="0"/>
              <a:t>Subjuntivo</a:t>
            </a:r>
            <a:r>
              <a:rPr lang="en-US" b="1" dirty="0" smtClean="0"/>
              <a:t> o </a:t>
            </a:r>
            <a:r>
              <a:rPr lang="en-US" b="1" dirty="0" err="1" smtClean="0"/>
              <a:t>indicativo</a:t>
            </a:r>
            <a:r>
              <a:rPr lang="en-US" b="1" dirty="0" smtClean="0"/>
              <a:t>? Escribe la forma </a:t>
            </a:r>
            <a:r>
              <a:rPr lang="en-US" b="1" dirty="0" err="1" smtClean="0"/>
              <a:t>correcta</a:t>
            </a:r>
            <a:r>
              <a:rPr lang="en-US" b="1" dirty="0" smtClean="0"/>
              <a:t>.</a:t>
            </a:r>
          </a:p>
          <a:p>
            <a:pPr marL="514350" indent="-514350">
              <a:buAutoNum type="arabicPeriod"/>
            </a:pPr>
            <a:r>
              <a:rPr lang="en-US" dirty="0" smtClean="0"/>
              <a:t>No hay </a:t>
            </a:r>
            <a:r>
              <a:rPr lang="en-US" dirty="0" err="1" smtClean="0"/>
              <a:t>ninguna</a:t>
            </a:r>
            <a:r>
              <a:rPr lang="en-US" dirty="0" smtClean="0"/>
              <a:t> </a:t>
            </a:r>
            <a:r>
              <a:rPr lang="en-US" dirty="0" err="1" smtClean="0"/>
              <a:t>chica</a:t>
            </a:r>
            <a:r>
              <a:rPr lang="en-US" dirty="0" smtClean="0"/>
              <a:t> </a:t>
            </a:r>
            <a:r>
              <a:rPr lang="en-US" dirty="0" err="1" smtClean="0"/>
              <a:t>cubana</a:t>
            </a:r>
            <a:r>
              <a:rPr lang="en-US" dirty="0" smtClean="0"/>
              <a:t> que _</a:t>
            </a:r>
            <a:r>
              <a:rPr lang="en-US" sz="3600" u="sng" dirty="0" err="1" smtClean="0"/>
              <a:t>venga</a:t>
            </a:r>
            <a:r>
              <a:rPr lang="en-US" dirty="0" smtClean="0"/>
              <a:t>__ a </a:t>
            </a:r>
            <a:r>
              <a:rPr lang="en-US" dirty="0" err="1" smtClean="0"/>
              <a:t>esta</a:t>
            </a:r>
            <a:r>
              <a:rPr lang="en-US" dirty="0" smtClean="0"/>
              <a:t> </a:t>
            </a:r>
            <a:r>
              <a:rPr lang="en-US" dirty="0" err="1" smtClean="0"/>
              <a:t>tienda</a:t>
            </a:r>
            <a:r>
              <a:rPr lang="en-US" dirty="0" smtClean="0"/>
              <a:t>. (</a:t>
            </a:r>
            <a:r>
              <a:rPr lang="en-US" dirty="0" err="1" smtClean="0"/>
              <a:t>venir</a:t>
            </a:r>
            <a:r>
              <a:rPr lang="en-US" dirty="0" smtClean="0"/>
              <a:t>)</a:t>
            </a:r>
          </a:p>
          <a:p>
            <a:pPr marL="514350" indent="-514350">
              <a:buAutoNum type="arabicPeriod"/>
            </a:pPr>
            <a:r>
              <a:rPr lang="en-US" dirty="0" smtClean="0"/>
              <a:t>Hay </a:t>
            </a:r>
            <a:r>
              <a:rPr lang="en-US" dirty="0" err="1" smtClean="0"/>
              <a:t>muchas</a:t>
            </a:r>
            <a:r>
              <a:rPr lang="en-US" dirty="0" smtClean="0"/>
              <a:t> personas que _</a:t>
            </a:r>
            <a:r>
              <a:rPr lang="en-US" sz="3600" u="sng" dirty="0" err="1" smtClean="0"/>
              <a:t>usan</a:t>
            </a:r>
            <a:r>
              <a:rPr lang="en-US" dirty="0" smtClean="0"/>
              <a:t>_ </a:t>
            </a:r>
            <a:r>
              <a:rPr lang="en-US" dirty="0" err="1" smtClean="0"/>
              <a:t>los</a:t>
            </a:r>
            <a:r>
              <a:rPr lang="en-US" dirty="0" smtClean="0"/>
              <a:t> </a:t>
            </a:r>
            <a:r>
              <a:rPr lang="en-US" dirty="0" err="1" smtClean="0"/>
              <a:t>teléfonos</a:t>
            </a:r>
            <a:r>
              <a:rPr lang="en-US" dirty="0" smtClean="0"/>
              <a:t> </a:t>
            </a:r>
            <a:r>
              <a:rPr lang="en-US" dirty="0" err="1" smtClean="0"/>
              <a:t>como</a:t>
            </a:r>
            <a:r>
              <a:rPr lang="en-US" dirty="0" smtClean="0"/>
              <a:t> </a:t>
            </a:r>
            <a:r>
              <a:rPr lang="en-US" dirty="0" err="1" smtClean="0"/>
              <a:t>relojes</a:t>
            </a:r>
            <a:r>
              <a:rPr lang="en-US" dirty="0" smtClean="0"/>
              <a:t>. (</a:t>
            </a:r>
            <a:r>
              <a:rPr lang="en-US" dirty="0" err="1" smtClean="0"/>
              <a:t>usar</a:t>
            </a:r>
            <a:r>
              <a:rPr lang="en-US" dirty="0" smtClean="0"/>
              <a:t>)</a:t>
            </a:r>
          </a:p>
          <a:p>
            <a:pPr marL="514350" indent="-514350">
              <a:buAutoNum type="arabicPeriod"/>
            </a:pPr>
            <a:r>
              <a:rPr lang="en-US" dirty="0" smtClean="0"/>
              <a:t>¿Hay </a:t>
            </a:r>
            <a:r>
              <a:rPr lang="en-US" dirty="0" err="1" smtClean="0"/>
              <a:t>unos</a:t>
            </a:r>
            <a:r>
              <a:rPr lang="en-US" dirty="0" smtClean="0"/>
              <a:t> </a:t>
            </a:r>
            <a:r>
              <a:rPr lang="en-US" dirty="0" err="1" smtClean="0"/>
              <a:t>monos</a:t>
            </a:r>
            <a:r>
              <a:rPr lang="en-US" dirty="0" smtClean="0"/>
              <a:t> que ___</a:t>
            </a:r>
            <a:r>
              <a:rPr lang="en-US" sz="3600" u="sng" dirty="0" err="1" smtClean="0"/>
              <a:t>sean</a:t>
            </a:r>
            <a:r>
              <a:rPr lang="en-US" dirty="0" smtClean="0"/>
              <a:t>__ </a:t>
            </a:r>
            <a:r>
              <a:rPr lang="en-US" dirty="0" err="1" smtClean="0"/>
              <a:t>nocturnos</a:t>
            </a:r>
            <a:r>
              <a:rPr lang="en-US" dirty="0" smtClean="0"/>
              <a:t>?  (</a:t>
            </a:r>
            <a:r>
              <a:rPr lang="en-US" dirty="0" err="1" smtClean="0"/>
              <a:t>ser</a:t>
            </a:r>
            <a:r>
              <a:rPr lang="en-US" dirty="0" smtClean="0"/>
              <a:t> ) </a:t>
            </a:r>
          </a:p>
          <a:p>
            <a:pPr marL="514350" indent="-514350">
              <a:buAutoNum type="arabicPeriod"/>
            </a:pPr>
            <a:r>
              <a:rPr lang="en-US" dirty="0" smtClean="0"/>
              <a:t>¿</a:t>
            </a:r>
            <a:r>
              <a:rPr lang="en-US" dirty="0" err="1" smtClean="0"/>
              <a:t>Conoces</a:t>
            </a:r>
            <a:r>
              <a:rPr lang="en-US" dirty="0" smtClean="0"/>
              <a:t> a la </a:t>
            </a:r>
            <a:r>
              <a:rPr lang="en-US" dirty="0" err="1" smtClean="0"/>
              <a:t>chica</a:t>
            </a:r>
            <a:r>
              <a:rPr lang="en-US" dirty="0" smtClean="0"/>
              <a:t> que _</a:t>
            </a:r>
            <a:r>
              <a:rPr lang="en-US" sz="3600" u="sng" dirty="0" err="1" smtClean="0"/>
              <a:t>juega</a:t>
            </a:r>
            <a:r>
              <a:rPr lang="en-US" dirty="0" smtClean="0"/>
              <a:t>__ al </a:t>
            </a:r>
            <a:r>
              <a:rPr lang="en-US" dirty="0" err="1" smtClean="0"/>
              <a:t>fútbol</a:t>
            </a:r>
            <a:r>
              <a:rPr lang="en-US" dirty="0" smtClean="0"/>
              <a:t>? (</a:t>
            </a:r>
            <a:r>
              <a:rPr lang="en-US" dirty="0" err="1" smtClean="0"/>
              <a:t>jugar</a:t>
            </a:r>
            <a:r>
              <a:rPr lang="en-US" dirty="0" smtClean="0"/>
              <a:t>)</a:t>
            </a:r>
          </a:p>
          <a:p>
            <a:pPr marL="514350" indent="-514350">
              <a:buAutoNum type="arabicPeriod"/>
            </a:pPr>
            <a:r>
              <a:rPr lang="en-US" dirty="0" smtClean="0"/>
              <a:t>¿</a:t>
            </a:r>
            <a:r>
              <a:rPr lang="en-US" dirty="0" err="1" smtClean="0"/>
              <a:t>Conoces</a:t>
            </a:r>
            <a:r>
              <a:rPr lang="en-US" dirty="0" smtClean="0"/>
              <a:t> a </a:t>
            </a:r>
            <a:r>
              <a:rPr lang="en-US" dirty="0" err="1" smtClean="0"/>
              <a:t>una</a:t>
            </a:r>
            <a:r>
              <a:rPr lang="en-US" dirty="0" smtClean="0"/>
              <a:t> persona que  _</a:t>
            </a:r>
            <a:r>
              <a:rPr lang="en-US" sz="3400" u="sng" dirty="0" err="1" smtClean="0"/>
              <a:t>sepa</a:t>
            </a:r>
            <a:r>
              <a:rPr lang="en-US" dirty="0" smtClean="0"/>
              <a:t>__ (saber) </a:t>
            </a:r>
            <a:r>
              <a:rPr lang="en-US" dirty="0" err="1" smtClean="0"/>
              <a:t>bailar</a:t>
            </a:r>
            <a:r>
              <a:rPr lang="en-US" dirty="0" smtClean="0"/>
              <a:t> salsa? </a:t>
            </a:r>
          </a:p>
          <a:p>
            <a:pPr marL="514350" indent="-514350">
              <a:buAutoNum type="arabicPeriod"/>
            </a:pPr>
            <a:r>
              <a:rPr lang="en-US" dirty="0" smtClean="0"/>
              <a:t>No hay </a:t>
            </a:r>
            <a:r>
              <a:rPr lang="en-US" dirty="0" err="1" smtClean="0"/>
              <a:t>ningún</a:t>
            </a:r>
            <a:r>
              <a:rPr lang="en-US" dirty="0" smtClean="0"/>
              <a:t> </a:t>
            </a:r>
            <a:r>
              <a:rPr lang="en-US" dirty="0" err="1" smtClean="0"/>
              <a:t>libro</a:t>
            </a:r>
            <a:r>
              <a:rPr lang="en-US" dirty="0" smtClean="0"/>
              <a:t> que me _</a:t>
            </a:r>
            <a:r>
              <a:rPr lang="en-US" sz="3600" u="sng" dirty="0" err="1" smtClean="0"/>
              <a:t>aburra</a:t>
            </a:r>
            <a:r>
              <a:rPr lang="en-US" dirty="0" smtClean="0"/>
              <a:t> (</a:t>
            </a:r>
            <a:r>
              <a:rPr lang="en-US" dirty="0" err="1" smtClean="0"/>
              <a:t>aburrir</a:t>
            </a:r>
            <a:r>
              <a:rPr lang="en-US" dirty="0" smtClean="0"/>
              <a:t>).</a:t>
            </a:r>
          </a:p>
          <a:p>
            <a:pPr marL="0" indent="0">
              <a:buNone/>
            </a:pPr>
            <a:endParaRPr lang="en-US" dirty="0" smtClean="0"/>
          </a:p>
          <a:p>
            <a:pPr marL="514350" indent="-514350"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9057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1340" y="1524001"/>
            <a:ext cx="8367860" cy="38100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b="1" dirty="0"/>
              <a:t>B. Participles: Make the verb into a the participle adjective.</a:t>
            </a:r>
          </a:p>
          <a:p>
            <a:pPr marL="0" indent="0">
              <a:buNone/>
            </a:pPr>
            <a:r>
              <a:rPr lang="en-US" dirty="0"/>
              <a:t>7. Los </a:t>
            </a:r>
            <a:r>
              <a:rPr lang="en-US" dirty="0" err="1"/>
              <a:t>estudiantes</a:t>
            </a:r>
            <a:r>
              <a:rPr lang="en-US" dirty="0"/>
              <a:t> y </a:t>
            </a:r>
            <a:r>
              <a:rPr lang="en-US" dirty="0" err="1"/>
              <a:t>yo</a:t>
            </a:r>
            <a:r>
              <a:rPr lang="en-US" dirty="0"/>
              <a:t> </a:t>
            </a:r>
            <a:r>
              <a:rPr lang="en-US" dirty="0" err="1"/>
              <a:t>somos</a:t>
            </a:r>
            <a:r>
              <a:rPr lang="en-US" dirty="0"/>
              <a:t> __</a:t>
            </a:r>
            <a:r>
              <a:rPr lang="en-US" sz="4100" u="sng" dirty="0" err="1"/>
              <a:t>conocidos</a:t>
            </a:r>
            <a:r>
              <a:rPr lang="en-US" dirty="0"/>
              <a:t>__ </a:t>
            </a:r>
            <a:r>
              <a:rPr lang="en-US" dirty="0" err="1"/>
              <a:t>aquí</a:t>
            </a:r>
            <a:r>
              <a:rPr lang="en-US" dirty="0"/>
              <a:t>. (</a:t>
            </a:r>
            <a:r>
              <a:rPr lang="en-US" dirty="0" err="1"/>
              <a:t>conocer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en-US" dirty="0"/>
              <a:t>8. El </a:t>
            </a:r>
            <a:r>
              <a:rPr lang="en-US" dirty="0" err="1"/>
              <a:t>vestido</a:t>
            </a:r>
            <a:r>
              <a:rPr lang="en-US" dirty="0"/>
              <a:t> </a:t>
            </a:r>
            <a:r>
              <a:rPr lang="en-US" dirty="0" err="1"/>
              <a:t>está</a:t>
            </a:r>
            <a:r>
              <a:rPr lang="en-US" dirty="0"/>
              <a:t> _</a:t>
            </a:r>
            <a:r>
              <a:rPr lang="en-US" sz="4100" u="sng" dirty="0" err="1"/>
              <a:t>hecho</a:t>
            </a:r>
            <a:r>
              <a:rPr lang="en-US" dirty="0"/>
              <a:t>__ de </a:t>
            </a:r>
            <a:r>
              <a:rPr lang="en-US" dirty="0" err="1"/>
              <a:t>plumas</a:t>
            </a:r>
            <a:r>
              <a:rPr lang="en-US" dirty="0"/>
              <a:t>. (</a:t>
            </a:r>
            <a:r>
              <a:rPr lang="en-US" dirty="0" err="1"/>
              <a:t>hacer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en-US" dirty="0"/>
              <a:t>9. La </a:t>
            </a:r>
            <a:r>
              <a:rPr lang="en-US" dirty="0" err="1"/>
              <a:t>información</a:t>
            </a:r>
            <a:r>
              <a:rPr lang="en-US" dirty="0"/>
              <a:t> </a:t>
            </a:r>
            <a:r>
              <a:rPr lang="en-US" dirty="0" err="1"/>
              <a:t>fue</a:t>
            </a:r>
            <a:r>
              <a:rPr lang="en-US" dirty="0"/>
              <a:t> _</a:t>
            </a:r>
            <a:r>
              <a:rPr lang="en-US" sz="3400" u="sng" dirty="0" err="1"/>
              <a:t>dicha</a:t>
            </a:r>
            <a:r>
              <a:rPr lang="en-US" dirty="0"/>
              <a:t>_ </a:t>
            </a:r>
            <a:r>
              <a:rPr lang="en-US" dirty="0" err="1"/>
              <a:t>por</a:t>
            </a:r>
            <a:r>
              <a:rPr lang="en-US" dirty="0"/>
              <a:t> las </a:t>
            </a:r>
            <a:r>
              <a:rPr lang="en-US" dirty="0" err="1"/>
              <a:t>maestras</a:t>
            </a:r>
            <a:r>
              <a:rPr lang="en-US" dirty="0"/>
              <a:t> (</a:t>
            </a:r>
            <a:r>
              <a:rPr lang="en-US" dirty="0" err="1"/>
              <a:t>decir</a:t>
            </a:r>
            <a:r>
              <a:rPr lang="en-US" dirty="0"/>
              <a:t>).</a:t>
            </a:r>
          </a:p>
          <a:p>
            <a:pPr marL="0" indent="0">
              <a:buNone/>
            </a:pPr>
            <a:r>
              <a:rPr lang="en-US" dirty="0"/>
              <a:t>10. </a:t>
            </a:r>
            <a:r>
              <a:rPr lang="en-US" dirty="0" err="1"/>
              <a:t>Mi</a:t>
            </a:r>
            <a:r>
              <a:rPr lang="en-US" dirty="0"/>
              <a:t> </a:t>
            </a:r>
            <a:r>
              <a:rPr lang="en-US" dirty="0" err="1"/>
              <a:t>celular</a:t>
            </a:r>
            <a:r>
              <a:rPr lang="en-US" dirty="0"/>
              <a:t> </a:t>
            </a:r>
            <a:r>
              <a:rPr lang="en-US" dirty="0" err="1"/>
              <a:t>está</a:t>
            </a:r>
            <a:r>
              <a:rPr lang="en-US" dirty="0"/>
              <a:t> __</a:t>
            </a:r>
            <a:r>
              <a:rPr lang="en-US" sz="4000" u="sng" dirty="0" err="1"/>
              <a:t>muerto</a:t>
            </a:r>
            <a:r>
              <a:rPr lang="en-US" dirty="0"/>
              <a:t>_ (</a:t>
            </a:r>
            <a:r>
              <a:rPr lang="en-US" dirty="0" err="1"/>
              <a:t>morir</a:t>
            </a:r>
            <a:r>
              <a:rPr lang="en-US" dirty="0"/>
              <a:t>).</a:t>
            </a:r>
          </a:p>
          <a:p>
            <a:pPr marL="0" indent="0">
              <a:buNone/>
            </a:pPr>
            <a:r>
              <a:rPr lang="en-US" dirty="0"/>
              <a:t>11. Las </a:t>
            </a:r>
            <a:r>
              <a:rPr lang="en-US" dirty="0" err="1"/>
              <a:t>comidas</a:t>
            </a:r>
            <a:r>
              <a:rPr lang="en-US" dirty="0"/>
              <a:t> </a:t>
            </a:r>
            <a:r>
              <a:rPr lang="en-US" dirty="0" err="1"/>
              <a:t>están</a:t>
            </a:r>
            <a:r>
              <a:rPr lang="en-US" dirty="0"/>
              <a:t> __</a:t>
            </a:r>
            <a:r>
              <a:rPr lang="en-US" sz="4000" u="sng" dirty="0" err="1"/>
              <a:t>cocinadas</a:t>
            </a:r>
            <a:r>
              <a:rPr lang="en-US" dirty="0"/>
              <a:t>___ (</a:t>
            </a:r>
            <a:r>
              <a:rPr lang="en-US" dirty="0" err="1"/>
              <a:t>cocinar</a:t>
            </a:r>
            <a:r>
              <a:rPr lang="en-US" dirty="0"/>
              <a:t>) </a:t>
            </a:r>
            <a:r>
              <a:rPr lang="en-US" dirty="0" err="1"/>
              <a:t>por</a:t>
            </a:r>
            <a:r>
              <a:rPr lang="en-US" dirty="0"/>
              <a:t> mi </a:t>
            </a:r>
            <a:r>
              <a:rPr lang="en-US" dirty="0" err="1"/>
              <a:t>abuelita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7209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337</Words>
  <Application>Microsoft Office PowerPoint</Application>
  <PresentationFormat>On-screen Show (4:3)</PresentationFormat>
  <Paragraphs>28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Calentamiento:</vt:lpstr>
      <vt:lpstr>Calentamiento:</vt:lpstr>
      <vt:lpstr>PowerPoint Presentation</vt:lpstr>
    </vt:vector>
  </TitlesOfParts>
  <Company>Issaquah School District 411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Calentamiento:</dc:title>
  <dc:creator>Garcia, Erica    LHS - Staff</dc:creator>
  <cp:lastModifiedBy>Garcia, Erica    LHS - Staff</cp:lastModifiedBy>
  <cp:revision>1</cp:revision>
  <dcterms:created xsi:type="dcterms:W3CDTF">2019-04-25T14:58:55Z</dcterms:created>
  <dcterms:modified xsi:type="dcterms:W3CDTF">2019-04-25T15:00:50Z</dcterms:modified>
</cp:coreProperties>
</file>